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3102" r:id="rId2"/>
    <p:sldId id="3242" r:id="rId3"/>
    <p:sldId id="3243" r:id="rId4"/>
    <p:sldId id="3244" r:id="rId5"/>
    <p:sldId id="3248" r:id="rId6"/>
    <p:sldId id="3249" r:id="rId7"/>
    <p:sldId id="3250" r:id="rId8"/>
    <p:sldId id="3252" r:id="rId9"/>
    <p:sldId id="3251" r:id="rId10"/>
    <p:sldId id="3253" r:id="rId11"/>
    <p:sldId id="3126" r:id="rId12"/>
    <p:sldId id="3125" r:id="rId13"/>
    <p:sldId id="3120" r:id="rId14"/>
    <p:sldId id="3245" r:id="rId15"/>
    <p:sldId id="3254" r:id="rId16"/>
    <p:sldId id="3256" r:id="rId17"/>
    <p:sldId id="3257" r:id="rId18"/>
    <p:sldId id="3258" r:id="rId19"/>
    <p:sldId id="3127" r:id="rId20"/>
    <p:sldId id="3194" r:id="rId21"/>
    <p:sldId id="3195" r:id="rId22"/>
    <p:sldId id="3122" r:id="rId23"/>
    <p:sldId id="3218" r:id="rId24"/>
    <p:sldId id="3223" r:id="rId25"/>
    <p:sldId id="3239" r:id="rId26"/>
    <p:sldId id="3231" r:id="rId27"/>
    <p:sldId id="3240" r:id="rId28"/>
    <p:sldId id="3157" r:id="rId29"/>
    <p:sldId id="3207" r:id="rId30"/>
    <p:sldId id="3208" r:id="rId31"/>
    <p:sldId id="3130" r:id="rId32"/>
    <p:sldId id="3209" r:id="rId33"/>
    <p:sldId id="3131" r:id="rId34"/>
    <p:sldId id="3210" r:id="rId35"/>
    <p:sldId id="3211" r:id="rId36"/>
    <p:sldId id="3212" r:id="rId37"/>
    <p:sldId id="3213" r:id="rId38"/>
    <p:sldId id="3215" r:id="rId39"/>
    <p:sldId id="3216" r:id="rId40"/>
    <p:sldId id="3217" r:id="rId41"/>
    <p:sldId id="3105" r:id="rId42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E52CF895-7145-E247-BA54-33EF77F0CCFF}">
          <p14:sldIdLst>
            <p14:sldId id="3102"/>
          </p14:sldIdLst>
        </p14:section>
        <p14:section name="컨텐츠 등록 준비" id="{83FB0953-1237-404C-94ED-688049D74DEF}">
          <p14:sldIdLst>
            <p14:sldId id="3242"/>
            <p14:sldId id="3243"/>
            <p14:sldId id="3244"/>
            <p14:sldId id="3248"/>
            <p14:sldId id="3249"/>
            <p14:sldId id="3250"/>
            <p14:sldId id="3252"/>
            <p14:sldId id="3251"/>
            <p14:sldId id="3253"/>
          </p14:sldIdLst>
        </p14:section>
        <p14:section name="컨텐츠등록_overview" id="{196DD417-C0E4-4689-A07A-26257BDD2EB8}">
          <p14:sldIdLst>
            <p14:sldId id="3126"/>
            <p14:sldId id="3125"/>
            <p14:sldId id="3120"/>
          </p14:sldIdLst>
        </p14:section>
        <p14:section name="1-0.어셋업로드" id="{002EC8D6-613C-46AA-9130-F5A29B90CD3D}">
          <p14:sldIdLst>
            <p14:sldId id="3245"/>
            <p14:sldId id="3254"/>
            <p14:sldId id="3256"/>
            <p14:sldId id="3257"/>
            <p14:sldId id="3258"/>
          </p14:sldIdLst>
        </p14:section>
        <p14:section name="1-1.신규페이지 생성" id="{F0D170F0-E1F3-4B31-91C4-8F5607D83873}">
          <p14:sldIdLst>
            <p14:sldId id="3127"/>
            <p14:sldId id="3194"/>
            <p14:sldId id="3195"/>
            <p14:sldId id="3122"/>
          </p14:sldIdLst>
        </p14:section>
        <p14:section name="1-2.컨텐츠 생성" id="{38130C2E-E72D-461F-B39A-974E330481C4}">
          <p14:sldIdLst>
            <p14:sldId id="3218"/>
            <p14:sldId id="3223"/>
            <p14:sldId id="3239"/>
            <p14:sldId id="3231"/>
            <p14:sldId id="3240"/>
          </p14:sldIdLst>
        </p14:section>
        <p14:section name="1-3.STG 배포 및 최종 라이브" id="{26DD44EA-A0E2-4A06-A3A5-0A2DC1D09EDC}">
          <p14:sldIdLst>
            <p14:sldId id="3157"/>
            <p14:sldId id="3207"/>
            <p14:sldId id="3208"/>
          </p14:sldIdLst>
        </p14:section>
        <p14:section name="2-1브레드크럼 적용" id="{FE1E5A11-AFDC-4C4E-9AF0-3853A8D93270}">
          <p14:sldIdLst>
            <p14:sldId id="3130"/>
            <p14:sldId id="3209"/>
          </p14:sldIdLst>
        </p14:section>
        <p14:section name="2-2.리스트 관리" id="{294FD3B9-13CA-42BB-ABAB-2366826B8D0C}">
          <p14:sldIdLst>
            <p14:sldId id="3131"/>
            <p14:sldId id="3210"/>
            <p14:sldId id="3211"/>
            <p14:sldId id="3212"/>
            <p14:sldId id="3213"/>
            <p14:sldId id="3215"/>
            <p14:sldId id="3216"/>
            <p14:sldId id="3217"/>
          </p14:sldIdLst>
        </p14:section>
        <p14:section name="EOD" id="{0A3F52D9-9356-7E4D-87FA-C095CBE54D83}">
          <p14:sldIdLst>
            <p14:sldId id="31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66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4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F2A"/>
    <a:srgbClr val="282A2D"/>
    <a:srgbClr val="292B3B"/>
    <a:srgbClr val="00FF00"/>
    <a:srgbClr val="28292C"/>
    <a:srgbClr val="FFCCCC"/>
    <a:srgbClr val="FFFAEB"/>
    <a:srgbClr val="C6EFCE"/>
    <a:srgbClr val="0D233B"/>
    <a:srgbClr val="B9E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10" autoAdjust="0"/>
    <p:restoredTop sz="95148" autoAdjust="0"/>
  </p:normalViewPr>
  <p:slideViewPr>
    <p:cSldViewPr snapToGrid="0" snapToObjects="1" showGuides="1">
      <p:cViewPr varScale="1">
        <p:scale>
          <a:sx n="80" d="100"/>
          <a:sy n="80" d="100"/>
        </p:scale>
        <p:origin x="936" y="53"/>
      </p:cViewPr>
      <p:guideLst>
        <p:guide orient="horz" pos="2160"/>
        <p:guide pos="166"/>
        <p:guide pos="325"/>
        <p:guide pos="7446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5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740CBD-78D0-4649-963F-54DBC3B9B55D}" type="datetimeFigureOut">
              <a:rPr kumimoji="1" lang="x-none" altLang="en-US" smtClean="0"/>
              <a:t>9/19/2023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CB925A-D77C-C047-8C2A-55152D0A0609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17023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993934" y="3275965"/>
            <a:ext cx="7951470" cy="2680335"/>
          </a:xfrm>
          <a:prstGeom prst="rect">
            <a:avLst/>
          </a:prstGeom>
        </p:spPr>
        <p:txBody>
          <a:bodyPr spcFirstLastPara="1" wrap="square" lIns="91105" tIns="45540" rIns="91105" bIns="45540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850900"/>
            <a:ext cx="4084638" cy="2297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3645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10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9874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11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12682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12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39314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13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72116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14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21959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15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813898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16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127605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17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384929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18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573999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19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13701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2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900951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20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874094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21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11912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22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071304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23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500992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24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648947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25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763127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26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766488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27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782898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28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267249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29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98034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3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300060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30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369938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31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422348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32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735813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33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500262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34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949847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35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260495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36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644300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37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307493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38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966998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39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53222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4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315648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40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306251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41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92262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5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53916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6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81722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7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55960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8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16248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/>
              <a:t>9</a:t>
            </a:fld>
            <a:endParaRPr lang="en-US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2759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bile Definition t0" userDrawn="1">
  <p:cSld name="1_Mobile Definition t0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ECM\TEMP\부서함\Brand담당\20년 연간업무계획\디지털 그래픽 모티브 개발★\★1st Manual Official Release\Graphic Asset_v1.0\1. Main motif - Solid color\png\Main_motif-LG_red_solid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574" b="66436"/>
          <a:stretch/>
        </p:blipFill>
        <p:spPr bwMode="auto">
          <a:xfrm>
            <a:off x="0" y="0"/>
            <a:ext cx="1090985" cy="32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ECM\TEMP\부서함\Brand담당\20년 연간업무계획\디지털 그래픽 모티브 개발★\★1st Manual Official Release\Graphic Asset_v1.0\1. Main motif - Solid color\png\Main_motif-LG_red_solid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55" t="77614"/>
          <a:stretch/>
        </p:blipFill>
        <p:spPr bwMode="auto">
          <a:xfrm>
            <a:off x="10030670" y="4721400"/>
            <a:ext cx="2161330" cy="21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 userDrawn="1"/>
        </p:nvSpPr>
        <p:spPr>
          <a:xfrm>
            <a:off x="0" y="0"/>
            <a:ext cx="223520" cy="3204000"/>
          </a:xfrm>
          <a:prstGeom prst="rect">
            <a:avLst/>
          </a:prstGeom>
          <a:solidFill>
            <a:srgbClr val="282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 userDrawn="1"/>
        </p:nvSpPr>
        <p:spPr>
          <a:xfrm rot="16200000">
            <a:off x="413820" y="2551020"/>
            <a:ext cx="239160" cy="1066800"/>
          </a:xfrm>
          <a:prstGeom prst="rect">
            <a:avLst/>
          </a:prstGeom>
          <a:solidFill>
            <a:srgbClr val="282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6099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7">
          <p15:clr>
            <a:srgbClr val="FBAE40"/>
          </p15:clr>
        </p15:guide>
        <p15:guide id="3" pos="7423">
          <p15:clr>
            <a:srgbClr val="FBAE40"/>
          </p15:clr>
        </p15:guide>
        <p15:guide id="4" orient="horz" pos="4042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59">
          <p15:clr>
            <a:srgbClr val="FBAE40"/>
          </p15:clr>
        </p15:guide>
        <p15:guide id="7" pos="438">
          <p15:clr>
            <a:srgbClr val="FBAE40"/>
          </p15:clr>
        </p15:guide>
        <p15:guide id="8" pos="7242">
          <p15:clr>
            <a:srgbClr val="FBAE40"/>
          </p15:clr>
        </p15:guide>
        <p15:guide id="9" pos="504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bile Definition t0" userDrawn="1">
  <p:cSld name="Mobile Definition t0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6"/>
          <p:cNvSpPr txBox="1"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54" name="Google Shape;54;p66"/>
          <p:cNvSpPr txBox="1"/>
          <p:nvPr/>
        </p:nvSpPr>
        <p:spPr>
          <a:xfrm>
            <a:off x="9275762" y="6586538"/>
            <a:ext cx="27432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 b="1">
                <a:solidFill>
                  <a:srgbClr val="7F7F7F"/>
                </a:solidFill>
                <a:latin typeface="LG Smart_H SemiBold" panose="020B0600000101010101" pitchFamily="50" charset="-127"/>
                <a:ea typeface="LG Smart_H SemiBold" panose="020B0600000101010101" pitchFamily="50" charset="-127"/>
                <a:cs typeface="Arial"/>
                <a:sym typeface="Arial"/>
              </a:rPr>
              <a:t>‹#›</a:t>
            </a:fld>
            <a:endParaRPr sz="1000" b="1" dirty="0">
              <a:solidFill>
                <a:srgbClr val="7F7F7F"/>
              </a:solidFill>
              <a:latin typeface="LG Smart_H SemiBold" panose="020B0600000101010101" pitchFamily="50" charset="-127"/>
              <a:ea typeface="LG Smart_H SemiBold" panose="020B0600000101010101" pitchFamily="50" charset="-127"/>
              <a:cs typeface="Arial"/>
              <a:sym typeface="Arial"/>
            </a:endParaRPr>
          </a:p>
        </p:txBody>
      </p:sp>
      <p:cxnSp>
        <p:nvCxnSpPr>
          <p:cNvPr id="57" name="Google Shape;57;p66"/>
          <p:cNvCxnSpPr/>
          <p:nvPr/>
        </p:nvCxnSpPr>
        <p:spPr>
          <a:xfrm>
            <a:off x="397933" y="520307"/>
            <a:ext cx="1138608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Text Box 2"/>
          <p:cNvSpPr txBox="1">
            <a:spLocks noChangeArrowheads="1"/>
          </p:cNvSpPr>
          <p:nvPr userDrawn="1"/>
        </p:nvSpPr>
        <p:spPr bwMode="gray">
          <a:xfrm>
            <a:off x="10779055" y="250585"/>
            <a:ext cx="101501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70000"/>
              </a:spcBef>
              <a:spcAft>
                <a:spcPct val="0"/>
              </a:spcAft>
              <a:buFont typeface="Arial" charset="0"/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70000"/>
              </a:spcBef>
              <a:spcAft>
                <a:spcPct val="0"/>
              </a:spcAft>
              <a:buFont typeface="Arial" charset="0"/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70000"/>
              </a:spcBef>
              <a:spcAft>
                <a:spcPct val="0"/>
              </a:spcAft>
              <a:buFont typeface="Arial" charset="0"/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70000"/>
              </a:spcBef>
              <a:spcAft>
                <a:spcPct val="0"/>
              </a:spcAft>
              <a:buFont typeface="Arial" charset="0"/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9pPr>
          </a:lstStyle>
          <a:p>
            <a:pPr algn="dist" eaLnBrk="1" latinLnBrk="0" hangingPunct="1">
              <a:spcBef>
                <a:spcPct val="50000"/>
              </a:spcBef>
            </a:pPr>
            <a:r>
              <a:rPr lang="ko-KR" altLang="en-US" sz="800" b="1" dirty="0">
                <a:solidFill>
                  <a:srgbClr val="FF0000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｜</a:t>
            </a:r>
            <a:r>
              <a:rPr lang="en-US" altLang="ko-KR" sz="800" b="0" dirty="0">
                <a:solidFill>
                  <a:srgbClr val="FF0000"/>
                </a:solidFill>
                <a:latin typeface="LG스마트체2.0 Bold" panose="020B0600000101010101" pitchFamily="50" charset="-127"/>
                <a:ea typeface="LG스마트체2.0 Bold" panose="020B0600000101010101" pitchFamily="50" charset="-127"/>
              </a:rPr>
              <a:t>CONFIDENTIAL</a:t>
            </a:r>
            <a:r>
              <a:rPr lang="ko-KR" altLang="en-US" sz="800" b="1" dirty="0">
                <a:solidFill>
                  <a:srgbClr val="FF0000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｜</a:t>
            </a:r>
            <a:endParaRPr lang="en-US" altLang="ko-KR" sz="800" b="1" dirty="0">
              <a:solidFill>
                <a:srgbClr val="FF0000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68345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7">
          <p15:clr>
            <a:srgbClr val="FBAE40"/>
          </p15:clr>
        </p15:guide>
        <p15:guide id="3" pos="7423">
          <p15:clr>
            <a:srgbClr val="FBAE40"/>
          </p15:clr>
        </p15:guide>
        <p15:guide id="4" orient="horz" pos="4042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59">
          <p15:clr>
            <a:srgbClr val="FBAE40"/>
          </p15:clr>
        </p15:guide>
        <p15:guide id="7" pos="438">
          <p15:clr>
            <a:srgbClr val="FBAE40"/>
          </p15:clr>
        </p15:guide>
        <p15:guide id="8" pos="7242">
          <p15:clr>
            <a:srgbClr val="FBAE40"/>
          </p15:clr>
        </p15:guide>
        <p15:guide id="9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bile Definition t0" preserve="1" userDrawn="1">
  <p:cSld name="1_Mobile Definition t0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02879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7">
          <p15:clr>
            <a:srgbClr val="FBAE40"/>
          </p15:clr>
        </p15:guide>
        <p15:guide id="3" pos="7423">
          <p15:clr>
            <a:srgbClr val="FBAE40"/>
          </p15:clr>
        </p15:guide>
        <p15:guide id="4" orient="horz" pos="4042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59">
          <p15:clr>
            <a:srgbClr val="FBAE40"/>
          </p15:clr>
        </p15:guide>
        <p15:guide id="7" pos="438">
          <p15:clr>
            <a:srgbClr val="FBAE40"/>
          </p15:clr>
        </p15:guide>
        <p15:guide id="8" pos="7242">
          <p15:clr>
            <a:srgbClr val="FBAE40"/>
          </p15:clr>
        </p15:guide>
        <p15:guide id="9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1772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0" r:id="rId2"/>
    <p:sldLayoutId id="214748366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p/Cts3df3ygaI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ms50.lge.co.kr/estudio/#/project/KR/sites/kr/pages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stg.lge.co.kr/story/hands-on-reviews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428891" y="2131396"/>
            <a:ext cx="98010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altLang="ko-KR" sz="4000" b="1" dirty="0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rPr>
              <a:t>Experience Studio</a:t>
            </a:r>
            <a:r>
              <a:rPr lang="ko-KR" altLang="en-US" sz="4000" b="1" dirty="0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rPr>
              <a:t> 사용 가이드</a:t>
            </a:r>
            <a:endParaRPr lang="en-US" altLang="ko-KR" sz="4000" b="1" dirty="0">
              <a:solidFill>
                <a:schemeClr val="dk1"/>
              </a:solidFill>
              <a:latin typeface="LG Smart_H SemiBold" panose="020B0600000101010101" pitchFamily="34" charset="-127"/>
              <a:ea typeface="LG Smart_H SemiBold" panose="020B0600000101010101" pitchFamily="34" charset="-127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1100"/>
            </a:pPr>
            <a:r>
              <a:rPr lang="ko-KR" altLang="en-US" sz="4000" b="1" dirty="0">
                <a:solidFill>
                  <a:schemeClr val="dk1"/>
                </a:solidFill>
                <a:latin typeface="LG Smart_H SemiBold" panose="020B0600000101010101" pitchFamily="50" charset="-127"/>
                <a:ea typeface="LG Smart_H SemiBold" panose="020B0600000101010101" pitchFamily="50" charset="-127"/>
                <a:cs typeface="Arial"/>
                <a:sym typeface="Arial"/>
              </a:rPr>
              <a:t>스토리</a:t>
            </a:r>
            <a:r>
              <a:rPr lang="en-US" altLang="ko-KR" sz="4000" b="1" dirty="0">
                <a:solidFill>
                  <a:schemeClr val="dk1"/>
                </a:solidFill>
                <a:latin typeface="LG Smart_H SemiBold" panose="020B0600000101010101" pitchFamily="50" charset="-127"/>
                <a:ea typeface="LG Smart_H SemiBold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sz="4000" b="1" dirty="0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rPr>
              <a:t>콘텐츠 </a:t>
            </a:r>
            <a:r>
              <a:rPr lang="en-US" altLang="ko-KR" sz="4000" b="1" dirty="0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rPr>
              <a:t>– </a:t>
            </a:r>
            <a:r>
              <a:rPr lang="ko-KR" altLang="en-US" sz="4000" b="1" dirty="0" err="1" smtClean="0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rPr>
              <a:t>인스타</a:t>
            </a:r>
            <a:r>
              <a:rPr lang="ko-KR" altLang="en-US" sz="4000" b="1" dirty="0" smtClean="0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rPr>
              <a:t> 가전 리뷰 </a:t>
            </a:r>
            <a:r>
              <a:rPr lang="ko-KR" altLang="en-US" sz="4000" b="1" dirty="0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rPr>
              <a:t>업로드</a:t>
            </a:r>
            <a:endParaRPr lang="ko-KR" altLang="en-US" sz="4000" b="1" dirty="0">
              <a:solidFill>
                <a:schemeClr val="dk1"/>
              </a:solidFill>
              <a:latin typeface="LG Smart_H SemiBold" panose="020B0600000101010101" pitchFamily="50" charset="-127"/>
              <a:ea typeface="LG Smart_H Semi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gray">
          <a:xfrm>
            <a:off x="10779055" y="250585"/>
            <a:ext cx="101501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70000"/>
              </a:spcBef>
              <a:spcAft>
                <a:spcPct val="0"/>
              </a:spcAft>
              <a:buFont typeface="Arial" charset="0"/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70000"/>
              </a:spcBef>
              <a:spcAft>
                <a:spcPct val="0"/>
              </a:spcAft>
              <a:buFont typeface="Arial" charset="0"/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70000"/>
              </a:spcBef>
              <a:spcAft>
                <a:spcPct val="0"/>
              </a:spcAft>
              <a:buFont typeface="Arial" charset="0"/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70000"/>
              </a:spcBef>
              <a:spcAft>
                <a:spcPct val="0"/>
              </a:spcAft>
              <a:buFont typeface="Arial" charset="0"/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9pPr>
          </a:lstStyle>
          <a:p>
            <a:pPr algn="dist" eaLnBrk="1" latinLnBrk="0" hangingPunct="1">
              <a:spcBef>
                <a:spcPct val="50000"/>
              </a:spcBef>
            </a:pPr>
            <a:r>
              <a:rPr lang="ko-KR" altLang="en-US" sz="800" b="1" dirty="0">
                <a:solidFill>
                  <a:srgbClr val="FF0000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｜</a:t>
            </a:r>
            <a:r>
              <a:rPr lang="en-US" altLang="ko-KR" sz="800" b="0" dirty="0">
                <a:solidFill>
                  <a:srgbClr val="FF0000"/>
                </a:solidFill>
                <a:latin typeface="LG스마트체2.0 Bold" panose="020B0600000101010101" pitchFamily="50" charset="-127"/>
                <a:ea typeface="LG스마트체2.0 Bold" panose="020B0600000101010101" pitchFamily="50" charset="-127"/>
              </a:rPr>
              <a:t>CONFIDENTIAL</a:t>
            </a:r>
            <a:r>
              <a:rPr lang="ko-KR" altLang="en-US" sz="800" b="1" dirty="0">
                <a:solidFill>
                  <a:srgbClr val="FF0000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｜</a:t>
            </a:r>
            <a:endParaRPr lang="en-US" altLang="ko-KR" sz="800" b="1" dirty="0">
              <a:solidFill>
                <a:srgbClr val="FF0000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763" y="5322985"/>
            <a:ext cx="720000" cy="72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92763" y="5781375"/>
            <a:ext cx="5537200" cy="261610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>
            <a:defPPr>
              <a:defRPr lang="x-none"/>
            </a:defPPr>
            <a:lvl1pPr>
              <a:buClr>
                <a:schemeClr val="dk1"/>
              </a:buClr>
              <a:buSzPts val="1100"/>
              <a:defRPr sz="1600">
                <a:solidFill>
                  <a:schemeClr val="dk1"/>
                </a:solidFill>
                <a:latin typeface="LG스마트체2.0 Bold" panose="020B0600000101010101" pitchFamily="50" charset="-127"/>
                <a:ea typeface="LG스마트체2.0 Bold" panose="020B0600000101010101" pitchFamily="50" charset="-127"/>
                <a:cs typeface="Arial"/>
              </a:defRPr>
            </a:lvl1pPr>
          </a:lstStyle>
          <a:p>
            <a:r>
              <a:rPr lang="en-US" altLang="ko-KR" sz="1100" dirty="0">
                <a:sym typeface="Arial"/>
              </a:rPr>
              <a:t>Ver. 0</a:t>
            </a:r>
            <a:r>
              <a:rPr lang="en-US" altLang="ko-KR" sz="1100" dirty="0" smtClean="0">
                <a:sym typeface="Arial"/>
              </a:rPr>
              <a:t>.5  </a:t>
            </a:r>
            <a:r>
              <a:rPr lang="en-US" altLang="ko-KR" sz="1100" dirty="0">
                <a:sym typeface="Arial"/>
              </a:rPr>
              <a:t>|  Last Updated : </a:t>
            </a:r>
            <a:r>
              <a:rPr lang="en-US" altLang="ko-KR" sz="1100" dirty="0" smtClean="0">
                <a:latin typeface="LG Smart_H SemiBold" panose="020B0600000101010101" pitchFamily="50" charset="-127"/>
                <a:ea typeface="LG Smart_H SemiBold" panose="020B0600000101010101" pitchFamily="50" charset="-127"/>
                <a:sym typeface="Arial"/>
              </a:rPr>
              <a:t>2023/08/04</a:t>
            </a:r>
            <a:endParaRPr lang="en-US" altLang="ko-KR" sz="1100" dirty="0">
              <a:latin typeface="LG Smart_H SemiBold" panose="020B0600000101010101" pitchFamily="50" charset="-127"/>
              <a:ea typeface="LG Smart_H Semi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0879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71" y="1529332"/>
            <a:ext cx="6596826" cy="35288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946" y="1359762"/>
            <a:ext cx="3156121" cy="270793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ko-KR" altLang="en-US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컨텐츠 등록 준비</a:t>
            </a:r>
            <a:endParaRPr lang="ko-KR" altLang="en-US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1014941" y="790359"/>
            <a:ext cx="9454213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altLang="ko-KR" sz="14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 </a:t>
            </a:r>
            <a:r>
              <a:rPr lang="ko-KR" altLang="en-US" sz="14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수정</a:t>
            </a:r>
            <a:endParaRPr lang="ko-KR" altLang="en-US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636058" y="716426"/>
            <a:ext cx="397933" cy="397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6058" y="1247434"/>
            <a:ext cx="4431242" cy="2585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x-none"/>
            </a:defPPr>
            <a:lvl1pPr>
              <a:lnSpc>
                <a:spcPct val="90000"/>
              </a:lnSpc>
              <a:buClr>
                <a:schemeClr val="dk1"/>
              </a:buClr>
              <a:buSzPts val="1100"/>
              <a:defRPr sz="1200" b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</a:defRPr>
            </a:lvl1pPr>
          </a:lstStyle>
          <a:p>
            <a:r>
              <a:rPr lang="ko-KR" altLang="en-US" dirty="0" smtClean="0"/>
              <a:t>다른 고객 리뷰 보기 검색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58209" y="6531139"/>
            <a:ext cx="7105650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ko-KR" altLang="en-US" sz="12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rPr>
              <a:t>페이지 참고 </a:t>
            </a:r>
            <a:r>
              <a:rPr lang="en-US" altLang="ko-KR" sz="12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rPr>
              <a:t>: </a:t>
            </a:r>
            <a:r>
              <a:rPr lang="ko-KR" altLang="en-US" sz="12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rPr>
              <a:t>https</a:t>
            </a:r>
            <a:r>
              <a:rPr lang="ko-KR" altLang="en-US" sz="12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rPr>
              <a:t>://www.lge.co.kr/story/hands-on-reviews/lglife-in-artcool-3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8683472" y="2844841"/>
            <a:ext cx="3110595" cy="1035499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9956799" y="2614716"/>
            <a:ext cx="1972013" cy="2585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x-none"/>
            </a:defPPr>
            <a:lvl1pPr>
              <a:lnSpc>
                <a:spcPct val="90000"/>
              </a:lnSpc>
              <a:buClr>
                <a:schemeClr val="dk1"/>
              </a:buClr>
              <a:buSzPts val="1100"/>
              <a:defRPr sz="1400" b="1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</a:defRPr>
            </a:lvl1pPr>
          </a:lstStyle>
          <a:p>
            <a:pPr algn="ctr"/>
            <a:r>
              <a:rPr lang="ko-KR" altLang="en-US" sz="1200" b="0" smtClean="0">
                <a:solidFill>
                  <a:srgbClr val="FF0000"/>
                </a:solidFill>
              </a:rPr>
              <a:t>다른 고객 리뷰 보기 영역</a:t>
            </a:r>
            <a:endParaRPr lang="ko-KR" altLang="en-US" sz="1200" b="0" dirty="0">
              <a:solidFill>
                <a:srgbClr val="FF0000"/>
              </a:solidFill>
            </a:endParaRPr>
          </a:p>
        </p:txBody>
      </p:sp>
      <p:cxnSp>
        <p:nvCxnSpPr>
          <p:cNvPr id="52" name="꺾인 연결선 51"/>
          <p:cNvCxnSpPr>
            <a:stCxn id="49" idx="2"/>
            <a:endCxn id="7" idx="0"/>
          </p:cNvCxnSpPr>
          <p:nvPr/>
        </p:nvCxnSpPr>
        <p:spPr>
          <a:xfrm rot="16200000" flipH="1">
            <a:off x="10008221" y="4110888"/>
            <a:ext cx="461098" cy="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6156" y="4341438"/>
            <a:ext cx="2225230" cy="2151601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9181283" y="4398929"/>
            <a:ext cx="2132004" cy="1658971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41" name="직사각형 40"/>
          <p:cNvSpPr/>
          <p:nvPr/>
        </p:nvSpPr>
        <p:spPr>
          <a:xfrm>
            <a:off x="9181283" y="6331639"/>
            <a:ext cx="877117" cy="50624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42" name="직사각형 41"/>
          <p:cNvSpPr/>
          <p:nvPr/>
        </p:nvSpPr>
        <p:spPr>
          <a:xfrm>
            <a:off x="9181283" y="6160770"/>
            <a:ext cx="1934392" cy="113718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6"/>
          <a:srcRect l="588" r="4392"/>
          <a:stretch/>
        </p:blipFill>
        <p:spPr>
          <a:xfrm>
            <a:off x="731521" y="5045389"/>
            <a:ext cx="6593204" cy="139279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649933" y="2639209"/>
            <a:ext cx="1722690" cy="205632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업로드 이미지 명</a:t>
            </a:r>
            <a:r>
              <a:rPr lang="en-US" altLang="ko-KR" sz="10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</a:t>
            </a:r>
            <a:r>
              <a:rPr lang="ko-KR" altLang="en-US" sz="1000" b="1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확장자</a:t>
            </a:r>
            <a:r>
              <a:rPr lang="ko-KR" altLang="en-US" sz="10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필수</a:t>
            </a:r>
            <a:r>
              <a:rPr lang="en-US" altLang="ko-KR" sz="10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)</a:t>
            </a:r>
            <a:endParaRPr lang="ko-KR" altLang="en-US" sz="1000" b="1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649933" y="4040469"/>
            <a:ext cx="1722690" cy="205632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업로드 이미지 명</a:t>
            </a:r>
            <a:r>
              <a:rPr lang="en-US" altLang="ko-KR" sz="10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</a:t>
            </a:r>
            <a:r>
              <a:rPr lang="ko-KR" altLang="en-US" sz="1000" b="1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확장자</a:t>
            </a:r>
            <a:r>
              <a:rPr lang="ko-KR" altLang="en-US" sz="10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필수</a:t>
            </a:r>
            <a:r>
              <a:rPr lang="en-US" altLang="ko-KR" sz="10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)</a:t>
            </a:r>
            <a:endParaRPr lang="ko-KR" altLang="en-US" sz="1000" b="1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649933" y="5442664"/>
            <a:ext cx="1722690" cy="205632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업로드 이미지 명</a:t>
            </a:r>
            <a:r>
              <a:rPr lang="en-US" altLang="ko-KR" sz="10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</a:t>
            </a:r>
            <a:r>
              <a:rPr lang="ko-KR" altLang="en-US" sz="1000" b="1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확장자</a:t>
            </a:r>
            <a:r>
              <a:rPr lang="ko-KR" altLang="en-US" sz="10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필수</a:t>
            </a:r>
            <a:r>
              <a:rPr lang="en-US" altLang="ko-KR" sz="10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)</a:t>
            </a:r>
            <a:endParaRPr lang="ko-KR" altLang="en-US" sz="1000" b="1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531175" y="5834271"/>
            <a:ext cx="1693353" cy="205632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연결 컨텐츠 타이틀</a:t>
            </a:r>
            <a:endParaRPr lang="ko-KR" altLang="en-US" sz="1000" b="1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531175" y="6011997"/>
            <a:ext cx="1156905" cy="205632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컨텐츠 제품명</a:t>
            </a:r>
            <a:endParaRPr lang="ko-KR" altLang="en-US" sz="1000" b="1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531175" y="4455317"/>
            <a:ext cx="1766505" cy="205632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연결 컨텐츠 타이틀</a:t>
            </a:r>
            <a:endParaRPr lang="ko-KR" altLang="en-US" sz="1000" b="1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531175" y="4633043"/>
            <a:ext cx="1358073" cy="205632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컨텐츠 제품명</a:t>
            </a:r>
            <a:endParaRPr lang="ko-KR" altLang="en-US" sz="1000" b="1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531176" y="3009112"/>
            <a:ext cx="1809176" cy="205632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연결 컨텐츠 타이틀</a:t>
            </a:r>
            <a:endParaRPr lang="ko-KR" altLang="en-US" sz="1000" b="1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531175" y="3186838"/>
            <a:ext cx="1095945" cy="205632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컨텐츠 제품명</a:t>
            </a:r>
            <a:endParaRPr lang="ko-KR" altLang="en-US" sz="1000" b="1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42316" y="2768075"/>
            <a:ext cx="1095945" cy="205632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컨텐츠 제품명</a:t>
            </a:r>
            <a:endParaRPr lang="ko-KR" altLang="en-US" sz="1000" b="1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642316" y="4200624"/>
            <a:ext cx="1358073" cy="205632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컨텐츠 제품명</a:t>
            </a:r>
            <a:endParaRPr lang="ko-KR" altLang="en-US" sz="1000" b="1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611835" y="5585806"/>
            <a:ext cx="1156905" cy="205632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컨텐츠 제품명</a:t>
            </a:r>
            <a:endParaRPr lang="ko-KR" altLang="en-US" sz="1000" b="1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611835" y="5153417"/>
            <a:ext cx="3204005" cy="205632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연결 컨텐츠 링크</a:t>
            </a:r>
            <a:endParaRPr lang="ko-KR" altLang="en-US" sz="1000" b="1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656976" y="3755032"/>
            <a:ext cx="3514901" cy="207383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연결 컨텐츠 링크</a:t>
            </a:r>
            <a:endParaRPr lang="ko-KR" altLang="en-US" sz="1000" b="1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656976" y="2377737"/>
            <a:ext cx="3514901" cy="207383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연결 컨텐츠 링크</a:t>
            </a:r>
            <a:endParaRPr lang="ko-KR" altLang="en-US" sz="1000" b="1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158241" y="2409957"/>
            <a:ext cx="6278880" cy="11029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6027421" y="2169153"/>
            <a:ext cx="594359" cy="2585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x-none"/>
            </a:defPPr>
            <a:lvl1pPr algn="ctr">
              <a:lnSpc>
                <a:spcPct val="90000"/>
              </a:lnSpc>
              <a:buClr>
                <a:schemeClr val="dk1"/>
              </a:buClr>
              <a:buSzPts val="1100"/>
              <a:defRPr sz="1200" b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</a:defRPr>
            </a:lvl1pPr>
          </a:lstStyle>
          <a:p>
            <a:r>
              <a:rPr lang="en-US" altLang="ko-KR" dirty="0"/>
              <a:t>1</a:t>
            </a:r>
            <a:r>
              <a:rPr lang="ko-KR" altLang="en-US" dirty="0"/>
              <a:t>세트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654772" y="6088363"/>
            <a:ext cx="1621308" cy="2585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x-none"/>
            </a:defPPr>
            <a:lvl1pPr algn="ctr">
              <a:lnSpc>
                <a:spcPct val="90000"/>
              </a:lnSpc>
              <a:buClr>
                <a:schemeClr val="dk1"/>
              </a:buClr>
              <a:buSzPts val="1100"/>
              <a:defRPr sz="1200" b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</a:defRPr>
            </a:lvl1pPr>
          </a:lstStyle>
          <a:p>
            <a:r>
              <a:rPr lang="ko-KR" altLang="en-US" smtClean="0"/>
              <a:t>연결 컨텐츠 타이틀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654772" y="6291998"/>
            <a:ext cx="1621308" cy="2585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x-none"/>
            </a:defPPr>
            <a:lvl1pPr algn="ctr">
              <a:lnSpc>
                <a:spcPct val="90000"/>
              </a:lnSpc>
              <a:buClr>
                <a:schemeClr val="dk1"/>
              </a:buClr>
              <a:buSzPts val="1100"/>
              <a:defRPr sz="1200" b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</a:defRPr>
            </a:lvl1pPr>
          </a:lstStyle>
          <a:p>
            <a:r>
              <a:rPr lang="ko-KR" altLang="en-US" smtClean="0"/>
              <a:t>컨텐츠 제품명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54772" y="5042284"/>
            <a:ext cx="1621308" cy="4247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x-none"/>
            </a:defPPr>
            <a:lvl1pPr algn="ctr">
              <a:lnSpc>
                <a:spcPct val="90000"/>
              </a:lnSpc>
              <a:buClr>
                <a:schemeClr val="dk1"/>
              </a:buClr>
              <a:buSzPts val="1100"/>
              <a:defRPr sz="1200" b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</a:defRPr>
            </a:lvl1pPr>
          </a:lstStyle>
          <a:p>
            <a:r>
              <a:rPr lang="ko-KR" altLang="en-US" dirty="0" smtClean="0"/>
              <a:t>이미지 경로</a:t>
            </a:r>
            <a:r>
              <a:rPr lang="en-US" altLang="ko-KR" dirty="0" smtClean="0"/>
              <a:t>/</a:t>
            </a:r>
            <a:endParaRPr lang="en-US" altLang="ko-KR" dirty="0"/>
          </a:p>
          <a:p>
            <a:r>
              <a:rPr lang="ko-KR" altLang="en-US" dirty="0" smtClean="0"/>
              <a:t>연결 컨텐츠 링크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6559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579757"/>
            <a:ext cx="8306236" cy="1569660"/>
          </a:xfrm>
          <a:prstGeom prst="rect">
            <a:avLst/>
          </a:prstGeom>
          <a:noFill/>
        </p:spPr>
        <p:txBody>
          <a:bodyPr wrap="square" lIns="684000" rtlCol="0" anchor="t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ko-KR" altLang="en-US" sz="4800" b="1" dirty="0">
                <a:solidFill>
                  <a:schemeClr val="bg1"/>
                </a:solidFill>
                <a:latin typeface="LG Smart_H SemiBold" panose="020B0600000101010101" pitchFamily="50" charset="-127"/>
                <a:ea typeface="LG Smart_H SemiBold" panose="020B0600000101010101" pitchFamily="50" charset="-127"/>
                <a:cs typeface="Arial"/>
                <a:sym typeface="Arial"/>
              </a:rPr>
              <a:t>컨텐츠 등록 절차</a:t>
            </a:r>
            <a:endParaRPr lang="en-US" altLang="ko-KR" sz="4800" b="1" dirty="0">
              <a:solidFill>
                <a:schemeClr val="bg1"/>
              </a:solidFill>
              <a:latin typeface="LG Smart_H SemiBold" panose="020B0600000101010101" pitchFamily="50" charset="-127"/>
              <a:ea typeface="LG Smart_H SemiBold" panose="020B0600000101010101" pitchFamily="50" charset="-127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ko-KR" sz="4800" b="1" dirty="0">
                <a:solidFill>
                  <a:schemeClr val="bg1"/>
                </a:solidFill>
                <a:latin typeface="LG Smart_H SemiBold" panose="020B0600000101010101" pitchFamily="50" charset="-127"/>
                <a:ea typeface="LG Smart_H SemiBold" panose="020B0600000101010101" pitchFamily="50" charset="-127"/>
                <a:cs typeface="Arial"/>
                <a:sym typeface="Arial"/>
              </a:rPr>
              <a:t>OVERVIEW</a:t>
            </a:r>
            <a:endParaRPr lang="ko-KR" altLang="en-US" sz="4800" b="1" dirty="0">
              <a:solidFill>
                <a:schemeClr val="bg1"/>
              </a:solidFill>
              <a:latin typeface="LG Smart_H SemiBold" panose="020B0600000101010101" pitchFamily="34" charset="-127"/>
              <a:ea typeface="LG Smart_H SemiBold" panose="020B0600000101010101" pitchFamily="34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7194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Overview</a:t>
            </a:r>
            <a:endParaRPr lang="ko-KR" altLang="en-US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sp>
        <p:nvSpPr>
          <p:cNvPr id="108" name="제목 1"/>
          <p:cNvSpPr txBox="1">
            <a:spLocks/>
          </p:cNvSpPr>
          <p:nvPr/>
        </p:nvSpPr>
        <p:spPr>
          <a:xfrm>
            <a:off x="1368894" y="966833"/>
            <a:ext cx="9454213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algn="ctr"/>
            <a:r>
              <a:rPr lang="ko-KR" altLang="en-US" sz="14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스토리에 다음 레이아웃과 같은 영상 콘텐츠 등록 시</a:t>
            </a:r>
            <a:r>
              <a:rPr lang="en-US" altLang="ko-KR" sz="14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WCMS </a:t>
            </a:r>
            <a:r>
              <a:rPr lang="ko-KR" altLang="en-US" sz="14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내 </a:t>
            </a:r>
            <a:r>
              <a:rPr lang="en-US" altLang="ko-KR" sz="1400" u="sng" dirty="0">
                <a:solidFill>
                  <a:srgbClr val="C00000"/>
                </a:solidFill>
              </a:rPr>
              <a:t>Experience Studio</a:t>
            </a:r>
            <a:r>
              <a:rPr lang="ko-KR" altLang="en-US" sz="14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사용하여 페이지를 </a:t>
            </a:r>
            <a:r>
              <a:rPr lang="en-US" altLang="ko-KR" sz="14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Publish </a:t>
            </a:r>
            <a:r>
              <a:rPr lang="ko-KR" altLang="en-US" sz="14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합니다</a:t>
            </a:r>
            <a:r>
              <a:rPr lang="en-US" altLang="ko-KR" sz="14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  <a:endParaRPr lang="ko-KR" altLang="en-US" sz="14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695751" y="1737360"/>
            <a:ext cx="10800498" cy="4716780"/>
            <a:chOff x="695751" y="1737360"/>
            <a:chExt cx="10800498" cy="4716780"/>
          </a:xfrm>
          <a:effectLst/>
        </p:grpSpPr>
        <p:sp>
          <p:nvSpPr>
            <p:cNvPr id="48" name="모서리가 둥근 직사각형 47"/>
            <p:cNvSpPr/>
            <p:nvPr/>
          </p:nvSpPr>
          <p:spPr>
            <a:xfrm>
              <a:off x="695751" y="1737360"/>
              <a:ext cx="5123598" cy="4716780"/>
            </a:xfrm>
            <a:prstGeom prst="roundRect">
              <a:avLst>
                <a:gd name="adj" fmla="val 9435"/>
              </a:avLst>
            </a:prstGeom>
            <a:solidFill>
              <a:schemeClr val="bg1"/>
            </a:solidFill>
            <a:ln w="28575">
              <a:noFill/>
            </a:ln>
            <a:effectLst>
              <a:outerShdw blurRad="228600" sx="99000" sy="99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6372651" y="1737360"/>
              <a:ext cx="5123598" cy="4716780"/>
            </a:xfrm>
            <a:prstGeom prst="roundRect">
              <a:avLst>
                <a:gd name="adj" fmla="val 9435"/>
              </a:avLst>
            </a:prstGeom>
            <a:solidFill>
              <a:schemeClr val="bg1"/>
            </a:solidFill>
            <a:ln w="28575">
              <a:noFill/>
            </a:ln>
            <a:effectLst>
              <a:outerShdw blurRad="228600" sx="99000" sy="99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80962" y="1943028"/>
              <a:ext cx="4680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스토리 콘텐츠 예시</a:t>
              </a:r>
              <a:endPara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880962" y="2308104"/>
              <a:ext cx="4680000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영상 콘텐츠에 미디어 컨트롤러가 적용되는 레이아웃의 스토리 콘텐츠로</a:t>
              </a:r>
              <a:endPara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대표적인 예로는 아래와 같은 </a:t>
              </a:r>
              <a:r>
                <a:rPr lang="ko-KR" altLang="en-US" sz="1100" b="1" dirty="0" err="1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사용가이드</a:t>
              </a:r>
              <a:r>
                <a:rPr lang="ko-KR" altLang="en-US" sz="1100" b="1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r>
                <a:rPr lang="ko-KR" altLang="en-US" sz="11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콘텐츠가 있습니다</a:t>
              </a:r>
              <a:r>
                <a:rPr lang="en-US" altLang="ko-KR" sz="11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.</a:t>
              </a:r>
              <a:r>
                <a:rPr lang="ko-KR" altLang="en-US" sz="11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endPara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992771" y="3118359"/>
              <a:ext cx="4529559" cy="3069548"/>
              <a:chOff x="992771" y="3004059"/>
              <a:chExt cx="4529559" cy="3069548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1601470" y="5870474"/>
                <a:ext cx="3312160" cy="2031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0000"/>
                  </a:lnSpc>
                  <a:buClr>
                    <a:schemeClr val="dk1"/>
                  </a:buClr>
                  <a:buSzPts val="1100"/>
                </a:pPr>
                <a:r>
                  <a:rPr lang="ko-KR" altLang="en-US" sz="800" b="1" dirty="0"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Arial"/>
                    <a:sym typeface="Arial"/>
                  </a:rPr>
                  <a:t>https://www.lge.co.kr/story/user-guide/microwaves-and-ovens1</a:t>
                </a:r>
                <a:endParaRPr lang="en-US" altLang="ko-KR" sz="800" b="1" dirty="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/>
                  <a:sym typeface="Arial"/>
                </a:endParaRPr>
              </a:p>
            </p:txBody>
          </p:sp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2771" y="3004059"/>
                <a:ext cx="4529559" cy="2746045"/>
              </a:xfrm>
              <a:prstGeom prst="rect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</p:pic>
        </p:grpSp>
        <p:sp>
          <p:nvSpPr>
            <p:cNvPr id="9" name="직사각형 8"/>
            <p:cNvSpPr/>
            <p:nvPr/>
          </p:nvSpPr>
          <p:spPr>
            <a:xfrm>
              <a:off x="3251835" y="3775648"/>
              <a:ext cx="1663700" cy="962025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594450" y="1943028"/>
              <a:ext cx="4680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Experience Studio</a:t>
              </a:r>
              <a:endPara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6670050" y="3118359"/>
              <a:ext cx="4528800" cy="3069548"/>
              <a:chOff x="6670050" y="3004059"/>
              <a:chExt cx="4528800" cy="3069548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4"/>
              <a:srcRect b="34486"/>
              <a:stretch/>
            </p:blipFill>
            <p:spPr>
              <a:xfrm>
                <a:off x="6670050" y="3004059"/>
                <a:ext cx="4528800" cy="2746045"/>
              </a:xfrm>
              <a:prstGeom prst="rect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</p:pic>
          <p:sp>
            <p:nvSpPr>
              <p:cNvPr id="72" name="직사각형 71"/>
              <p:cNvSpPr/>
              <p:nvPr/>
            </p:nvSpPr>
            <p:spPr>
              <a:xfrm>
                <a:off x="7278370" y="5870474"/>
                <a:ext cx="3312160" cy="2031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0000"/>
                  </a:lnSpc>
                  <a:buClr>
                    <a:schemeClr val="dk1"/>
                  </a:buClr>
                  <a:buSzPts val="1100"/>
                </a:pPr>
                <a:r>
                  <a:rPr lang="en-US" altLang="ko-KR" sz="800" b="1" dirty="0"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Arial"/>
                    <a:sym typeface="Arial"/>
                  </a:rPr>
                  <a:t>https://cms50.lge.co.kr/estudio/#/project/KR/sites/kr/pages</a:t>
                </a:r>
              </a:p>
            </p:txBody>
          </p:sp>
        </p:grpSp>
        <p:sp>
          <p:nvSpPr>
            <p:cNvPr id="75" name="직사각형 74"/>
            <p:cNvSpPr/>
            <p:nvPr/>
          </p:nvSpPr>
          <p:spPr>
            <a:xfrm>
              <a:off x="6594450" y="2308104"/>
              <a:ext cx="4680000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b="1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WCMS</a:t>
              </a:r>
              <a:r>
                <a:rPr lang="ko-KR" altLang="en-US" sz="1100" b="1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r>
                <a:rPr lang="en-US" altLang="ko-KR" sz="1100" b="1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5.0</a:t>
              </a:r>
              <a:r>
                <a:rPr lang="en-US" altLang="ko-KR" sz="11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r>
                <a:rPr lang="ko-KR" altLang="en-US" sz="1100" dirty="0" err="1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로그인을</a:t>
              </a:r>
              <a:r>
                <a:rPr lang="ko-KR" altLang="en-US" sz="11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통해 </a:t>
              </a:r>
              <a:r>
                <a:rPr lang="en-US" altLang="ko-KR" sz="1100" b="1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Experience Studio</a:t>
              </a:r>
              <a:r>
                <a:rPr lang="ko-KR" altLang="en-US" sz="11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에 접근할 수 있으며</a:t>
              </a:r>
              <a:endPara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Editor</a:t>
              </a:r>
              <a:r>
                <a:rPr lang="ko-KR" altLang="en-US" sz="11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를 통해 페이지 생성</a:t>
              </a:r>
              <a:r>
                <a:rPr lang="en-US" altLang="ko-KR" sz="11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r>
                <a:rPr lang="ko-KR" altLang="en-US" sz="11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및</a:t>
              </a:r>
              <a:r>
                <a:rPr lang="en-US" altLang="ko-KR" sz="11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Asset </a:t>
              </a:r>
              <a:r>
                <a:rPr lang="ko-KR" altLang="en-US" sz="11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등록을 할 수 있습니다</a:t>
              </a:r>
              <a:r>
                <a:rPr lang="en-US" altLang="ko-KR" sz="11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6440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Publish Process</a:t>
            </a:r>
            <a:endParaRPr lang="ko-KR" altLang="en-US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457200" y="1861513"/>
            <a:ext cx="11300460" cy="3134974"/>
            <a:chOff x="457200" y="1629728"/>
            <a:chExt cx="11300460" cy="3134974"/>
          </a:xfrm>
        </p:grpSpPr>
        <p:sp>
          <p:nvSpPr>
            <p:cNvPr id="108" name="제목 1"/>
            <p:cNvSpPr txBox="1">
              <a:spLocks/>
            </p:cNvSpPr>
            <p:nvPr/>
          </p:nvSpPr>
          <p:spPr>
            <a:xfrm>
              <a:off x="838201" y="1629728"/>
              <a:ext cx="10538460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lvl1pPr marR="0" lvl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  <a:defRPr sz="1100" b="1" i="0" u="none" strike="noStrike" kern="1200" cap="none">
                  <a:solidFill>
                    <a:schemeClr val="dk1"/>
                  </a:solidFill>
                  <a:latin typeface="LG Smart_H SemiBold" panose="020B0600000101010101" pitchFamily="34" charset="-127"/>
                  <a:ea typeface="LG Smart_H SemiBold" panose="020B0600000101010101" pitchFamily="34" charset="-127"/>
                  <a:cs typeface="Arial"/>
                  <a:sym typeface="Arial"/>
                </a:defRPr>
              </a:lvl1pPr>
              <a:lvl2pPr lvl="1">
                <a:spcBef>
                  <a:spcPts val="0"/>
                </a:spcBef>
                <a:spcAft>
                  <a:spcPts val="0"/>
                </a:spcAft>
                <a:buSzPts val="1400"/>
                <a:buNone/>
                <a:defRPr sz="1800"/>
              </a:lvl2pPr>
              <a:lvl3pPr lvl="2">
                <a:spcBef>
                  <a:spcPts val="0"/>
                </a:spcBef>
                <a:spcAft>
                  <a:spcPts val="0"/>
                </a:spcAft>
                <a:buSzPts val="1400"/>
                <a:buNone/>
                <a:defRPr sz="1800"/>
              </a:lvl3pPr>
              <a:lvl4pPr lvl="3">
                <a:spcBef>
                  <a:spcPts val="0"/>
                </a:spcBef>
                <a:spcAft>
                  <a:spcPts val="0"/>
                </a:spcAft>
                <a:buSzPts val="1400"/>
                <a:buNone/>
                <a:defRPr sz="1800"/>
              </a:lvl4pPr>
              <a:lvl5pPr lvl="4">
                <a:spcBef>
                  <a:spcPts val="0"/>
                </a:spcBef>
                <a:spcAft>
                  <a:spcPts val="0"/>
                </a:spcAft>
                <a:buSzPts val="1400"/>
                <a:buNone/>
                <a:defRPr sz="1800"/>
              </a:lvl5pPr>
              <a:lvl6pPr lvl="5">
                <a:spcBef>
                  <a:spcPts val="0"/>
                </a:spcBef>
                <a:spcAft>
                  <a:spcPts val="0"/>
                </a:spcAft>
                <a:buSzPts val="1400"/>
                <a:buNone/>
                <a:defRPr sz="1800"/>
              </a:lvl6pPr>
              <a:lvl7pPr lvl="6">
                <a:spcBef>
                  <a:spcPts val="0"/>
                </a:spcBef>
                <a:spcAft>
                  <a:spcPts val="0"/>
                </a:spcAft>
                <a:buSzPts val="1400"/>
                <a:buNone/>
                <a:defRPr sz="1800"/>
              </a:lvl7pPr>
              <a:lvl8pPr lvl="7">
                <a:spcBef>
                  <a:spcPts val="0"/>
                </a:spcBef>
                <a:spcAft>
                  <a:spcPts val="0"/>
                </a:spcAft>
                <a:buSzPts val="1400"/>
                <a:buNone/>
                <a:defRPr sz="1800"/>
              </a:lvl8pPr>
              <a:lvl9pPr lvl="8">
                <a:spcBef>
                  <a:spcPts val="0"/>
                </a:spcBef>
                <a:spcAft>
                  <a:spcPts val="0"/>
                </a:spcAft>
                <a:buSzPts val="1400"/>
                <a:buNone/>
                <a:defRPr sz="1800"/>
              </a:lvl9pPr>
            </a:lstStyle>
            <a:p>
              <a:pPr algn="ctr"/>
              <a:r>
                <a:rPr lang="ko-KR" altLang="en-US" sz="1400" b="0" dirty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제작 프로세스는 다음과 같이 </a:t>
              </a:r>
              <a:r>
                <a:rPr lang="en-US" altLang="ko-KR" sz="1400" u="sng" dirty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1. Experience Studio</a:t>
              </a:r>
              <a:r>
                <a:rPr lang="ko-KR" altLang="en-US" sz="1400" b="0" dirty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를 통해 페이지를 </a:t>
              </a:r>
              <a:r>
                <a:rPr lang="en-US" altLang="ko-KR" sz="1400" b="0" dirty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STG</a:t>
              </a:r>
              <a:r>
                <a:rPr lang="ko-KR" altLang="en-US" sz="1400" b="0" dirty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에 배포하고 </a:t>
              </a:r>
              <a:r>
                <a:rPr lang="en-US" altLang="ko-KR" sz="1400" u="sng" dirty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2. WCMS</a:t>
              </a:r>
              <a:r>
                <a:rPr lang="ko-KR" altLang="en-US" sz="1400" b="0" dirty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를 통해 </a:t>
              </a:r>
              <a:r>
                <a:rPr lang="ko-KR" altLang="en-US" sz="1400" b="0" dirty="0" err="1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게시글을</a:t>
              </a:r>
              <a:r>
                <a:rPr lang="ko-KR" altLang="en-US" sz="1400" b="0" dirty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r>
                <a:rPr lang="en-US" altLang="ko-KR" sz="1400" b="0" dirty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LIVE</a:t>
              </a:r>
              <a:r>
                <a:rPr lang="ko-KR" altLang="en-US" sz="1400" b="0" dirty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할 수 있습니다</a:t>
              </a:r>
              <a:r>
                <a:rPr lang="en-US" altLang="ko-KR" sz="1400" b="0" dirty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.</a:t>
              </a:r>
              <a:endPara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457200" y="2372022"/>
              <a:ext cx="11300460" cy="2392680"/>
              <a:chOff x="457200" y="2156460"/>
              <a:chExt cx="11300460" cy="2392680"/>
            </a:xfrm>
          </p:grpSpPr>
          <p:sp>
            <p:nvSpPr>
              <p:cNvPr id="17" name="모서리가 둥근 직사각형 16"/>
              <p:cNvSpPr/>
              <p:nvPr/>
            </p:nvSpPr>
            <p:spPr>
              <a:xfrm>
                <a:off x="457200" y="2156460"/>
                <a:ext cx="4283504" cy="428324"/>
              </a:xfrm>
              <a:prstGeom prst="roundRect">
                <a:avLst>
                  <a:gd name="adj" fmla="val 9435"/>
                </a:avLst>
              </a:prstGeom>
              <a:solidFill>
                <a:srgbClr val="0096D6"/>
              </a:solidFill>
              <a:ln w="28575">
                <a:solidFill>
                  <a:srgbClr val="0096D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Ins="180000" rtlCol="0" anchor="ctr"/>
              <a:lstStyle/>
              <a:p>
                <a:r>
                  <a:rPr lang="en-US" altLang="ko-KR" sz="1100" b="1" dirty="0">
                    <a:solidFill>
                      <a:schemeClr val="bg1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1. Experience Studio</a:t>
                </a:r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5139208" y="2156460"/>
                <a:ext cx="6618452" cy="428324"/>
              </a:xfrm>
              <a:prstGeom prst="roundRect">
                <a:avLst>
                  <a:gd name="adj" fmla="val 9435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Ins="180000" rtlCol="0" anchor="ctr"/>
              <a:lstStyle/>
              <a:p>
                <a:r>
                  <a:rPr lang="en-US" altLang="ko-KR" sz="1100" b="1" dirty="0">
                    <a:solidFill>
                      <a:schemeClr val="bg1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2. WCMS</a:t>
                </a: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2792148" y="2731592"/>
                <a:ext cx="1948555" cy="1817548"/>
              </a:xfrm>
              <a:prstGeom prst="roundRect">
                <a:avLst>
                  <a:gd name="adj" fmla="val 3827"/>
                </a:avLst>
              </a:prstGeom>
              <a:solidFill>
                <a:srgbClr val="B9E9FF"/>
              </a:solidFill>
              <a:ln w="28575">
                <a:solidFill>
                  <a:srgbClr val="0096D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  <a:buClr>
                    <a:schemeClr val="dk1"/>
                  </a:buClr>
                  <a:buSzPts val="1100"/>
                </a:pPr>
                <a:r>
                  <a:rPr lang="en-US" altLang="ko-KR" sz="1400" b="1" dirty="0">
                    <a:solidFill>
                      <a:schemeClr val="dk1"/>
                    </a:solidFill>
                    <a:latin typeface="LG Smart_H SemiBold" panose="020B0600000101010101" pitchFamily="50" charset="-127"/>
                    <a:ea typeface="LG Smart_H SemiBold" panose="020B0600000101010101" pitchFamily="50" charset="-127"/>
                    <a:cs typeface="Arial"/>
                    <a:sym typeface="Arial"/>
                  </a:rPr>
                  <a:t>STG </a:t>
                </a:r>
                <a:r>
                  <a:rPr lang="ko-KR" altLang="en-US" sz="1400" b="1" dirty="0">
                    <a:solidFill>
                      <a:schemeClr val="dk1"/>
                    </a:solidFill>
                    <a:latin typeface="LG Smart_H SemiBold" panose="020B0600000101010101" pitchFamily="50" charset="-127"/>
                    <a:ea typeface="LG Smart_H SemiBold" panose="020B0600000101010101" pitchFamily="50" charset="-127"/>
                    <a:cs typeface="Arial"/>
                    <a:sym typeface="Arial"/>
                  </a:rPr>
                  <a:t>배포</a:t>
                </a:r>
                <a:endParaRPr lang="en-US" altLang="ko-KR" sz="1400" b="1" dirty="0">
                  <a:solidFill>
                    <a:schemeClr val="dk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endParaRPr>
              </a:p>
              <a:p>
                <a:pPr algn="ctr">
                  <a:lnSpc>
                    <a:spcPct val="150000"/>
                  </a:lnSpc>
                  <a:buClr>
                    <a:schemeClr val="dk1"/>
                  </a:buClr>
                  <a:buSzPts val="1100"/>
                </a:pPr>
                <a:r>
                  <a:rPr lang="en-US" altLang="ko-KR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Experience Studio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에서 작업한</a:t>
                </a:r>
                <a:endParaRPr lang="en-US" altLang="ko-KR" sz="1000" dirty="0">
                  <a:solidFill>
                    <a:schemeClr val="tx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Arial"/>
                  <a:sym typeface="Arial"/>
                </a:endParaRPr>
              </a:p>
              <a:p>
                <a:pPr algn="ctr">
                  <a:lnSpc>
                    <a:spcPct val="150000"/>
                  </a:lnSpc>
                  <a:buClr>
                    <a:schemeClr val="dk1"/>
                  </a:buClr>
                  <a:buSzPts val="1100"/>
                </a:pPr>
                <a:r>
                  <a:rPr lang="ko-KR" altLang="en-US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페이지가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STG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에 배포됨</a:t>
                </a:r>
              </a:p>
            </p:txBody>
          </p:sp>
          <p:sp>
            <p:nvSpPr>
              <p:cNvPr id="33" name="모서리가 둥근 직사각형 32"/>
              <p:cNvSpPr/>
              <p:nvPr/>
            </p:nvSpPr>
            <p:spPr>
              <a:xfrm>
                <a:off x="5139208" y="3712370"/>
                <a:ext cx="1948555" cy="836770"/>
              </a:xfrm>
              <a:prstGeom prst="roundRect">
                <a:avLst>
                  <a:gd name="adj" fmla="val 3827"/>
                </a:avLst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rgbClr val="292B3B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  <a:buClr>
                    <a:schemeClr val="dk1"/>
                  </a:buClr>
                  <a:buSzPts val="1100"/>
                </a:pPr>
                <a:r>
                  <a:rPr lang="ko-KR" altLang="en-US" sz="1400" b="1" dirty="0">
                    <a:solidFill>
                      <a:schemeClr val="dk1"/>
                    </a:solidFill>
                    <a:latin typeface="LG Smart_H SemiBold" panose="020B0600000101010101" pitchFamily="50" charset="-127"/>
                    <a:ea typeface="LG Smart_H SemiBold" panose="020B0600000101010101" pitchFamily="50" charset="-127"/>
                    <a:cs typeface="Arial"/>
                    <a:sym typeface="Arial"/>
                  </a:rPr>
                  <a:t>스토리 리스트 셋팅</a:t>
                </a:r>
                <a:endParaRPr lang="en-US" altLang="ko-KR" sz="1400" b="1" dirty="0">
                  <a:solidFill>
                    <a:schemeClr val="dk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endParaRPr>
              </a:p>
              <a:p>
                <a:pPr algn="ctr">
                  <a:lnSpc>
                    <a:spcPct val="150000"/>
                  </a:lnSpc>
                  <a:buClr>
                    <a:schemeClr val="dk1"/>
                  </a:buClr>
                  <a:buSzPts val="1100"/>
                </a:pPr>
                <a:r>
                  <a:rPr lang="ko-KR" altLang="en-US" sz="1000" dirty="0" err="1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썸네일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/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카테고리 매핑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/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모델 매핑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/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태그 매핑 등</a:t>
                </a: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5139208" y="2731592"/>
                <a:ext cx="1948555" cy="836770"/>
              </a:xfrm>
              <a:prstGeom prst="roundRect">
                <a:avLst>
                  <a:gd name="adj" fmla="val 3827"/>
                </a:avLst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  <a:buClr>
                    <a:schemeClr val="dk1"/>
                  </a:buClr>
                  <a:buSzPts val="1100"/>
                </a:pPr>
                <a:r>
                  <a:rPr lang="ko-KR" altLang="en-US" sz="1400" b="1" dirty="0" err="1">
                    <a:solidFill>
                      <a:schemeClr val="dk1"/>
                    </a:solidFill>
                    <a:latin typeface="LG Smart_H SemiBold" panose="020B0600000101010101" pitchFamily="50" charset="-127"/>
                    <a:ea typeface="LG Smart_H SemiBold" panose="020B0600000101010101" pitchFamily="50" charset="-127"/>
                    <a:cs typeface="Arial"/>
                    <a:sym typeface="Arial"/>
                  </a:rPr>
                  <a:t>브레드크럼</a:t>
                </a:r>
                <a:r>
                  <a:rPr lang="ko-KR" altLang="en-US" sz="1400" b="1" dirty="0">
                    <a:solidFill>
                      <a:schemeClr val="dk1"/>
                    </a:solidFill>
                    <a:latin typeface="LG Smart_H SemiBold" panose="020B0600000101010101" pitchFamily="50" charset="-127"/>
                    <a:ea typeface="LG Smart_H SemiBold" panose="020B0600000101010101" pitchFamily="50" charset="-127"/>
                    <a:cs typeface="Arial"/>
                    <a:sym typeface="Arial"/>
                  </a:rPr>
                  <a:t> 적용</a:t>
                </a:r>
                <a:endParaRPr lang="en-US" altLang="ko-KR" sz="1400" b="1" dirty="0">
                  <a:solidFill>
                    <a:schemeClr val="dk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endParaRPr>
              </a:p>
              <a:p>
                <a:pPr algn="ctr">
                  <a:lnSpc>
                    <a:spcPct val="150000"/>
                  </a:lnSpc>
                  <a:buClr>
                    <a:schemeClr val="dk1"/>
                  </a:buClr>
                  <a:buSzPts val="1100"/>
                </a:pPr>
                <a:r>
                  <a:rPr lang="en-US" altLang="ko-KR" sz="1000" dirty="0">
                    <a:solidFill>
                      <a:srgbClr val="C00000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* WCMS </a:t>
                </a:r>
                <a:r>
                  <a:rPr lang="ko-KR" altLang="en-US" sz="1000" dirty="0">
                    <a:solidFill>
                      <a:srgbClr val="C00000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관리자 </a:t>
                </a:r>
                <a:r>
                  <a:rPr lang="en-US" altLang="ko-KR" sz="1000" dirty="0">
                    <a:solidFill>
                      <a:srgbClr val="C00000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Role</a:t>
                </a: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7474156" y="2731592"/>
                <a:ext cx="1948555" cy="1817548"/>
              </a:xfrm>
              <a:prstGeom prst="roundRect">
                <a:avLst>
                  <a:gd name="adj" fmla="val 3827"/>
                </a:avLst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  <a:buClr>
                    <a:schemeClr val="dk1"/>
                  </a:buClr>
                  <a:buSzPts val="1100"/>
                </a:pPr>
                <a:r>
                  <a:rPr lang="en-US" altLang="ko-KR" sz="1400" b="1" dirty="0">
                    <a:solidFill>
                      <a:schemeClr val="dk1"/>
                    </a:solidFill>
                    <a:latin typeface="LG Smart_H SemiBold" panose="020B0600000101010101" pitchFamily="50" charset="-127"/>
                    <a:ea typeface="LG Smart_H SemiBold" panose="020B0600000101010101" pitchFamily="50" charset="-127"/>
                    <a:cs typeface="Arial"/>
                    <a:sym typeface="Arial"/>
                  </a:rPr>
                  <a:t>STG </a:t>
                </a:r>
                <a:r>
                  <a:rPr lang="ko-KR" altLang="en-US" sz="1400" b="1" dirty="0">
                    <a:solidFill>
                      <a:schemeClr val="dk1"/>
                    </a:solidFill>
                    <a:latin typeface="LG Smart_H SemiBold" panose="020B0600000101010101" pitchFamily="50" charset="-127"/>
                    <a:ea typeface="LG Smart_H SemiBold" panose="020B0600000101010101" pitchFamily="50" charset="-127"/>
                    <a:cs typeface="Arial"/>
                    <a:sym typeface="Arial"/>
                  </a:rPr>
                  <a:t>배포</a:t>
                </a:r>
                <a:endParaRPr lang="en-US" altLang="ko-KR" sz="1400" b="1" dirty="0">
                  <a:solidFill>
                    <a:schemeClr val="dk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endParaRPr>
              </a:p>
              <a:p>
                <a:pPr algn="ctr">
                  <a:lnSpc>
                    <a:spcPct val="150000"/>
                  </a:lnSpc>
                  <a:buClr>
                    <a:schemeClr val="dk1"/>
                  </a:buClr>
                  <a:buSzPts val="1100"/>
                </a:pPr>
                <a:r>
                  <a:rPr lang="ko-KR" altLang="en-US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매핑 정보에 따라 </a:t>
                </a:r>
                <a:endParaRPr lang="en-US" altLang="ko-KR" sz="1000" dirty="0">
                  <a:solidFill>
                    <a:schemeClr val="tx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Arial"/>
                  <a:sym typeface="Arial"/>
                </a:endParaRPr>
              </a:p>
              <a:p>
                <a:pPr algn="ctr">
                  <a:lnSpc>
                    <a:spcPct val="150000"/>
                  </a:lnSpc>
                  <a:buClr>
                    <a:schemeClr val="dk1"/>
                  </a:buClr>
                  <a:buSzPts val="1100"/>
                </a:pPr>
                <a:r>
                  <a:rPr lang="ko-KR" altLang="en-US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스토리 리스트 페이지 및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/>
                </a:r>
                <a:br>
                  <a:rPr lang="en-US" altLang="ko-KR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</a:br>
                <a:r>
                  <a:rPr lang="en-US" altLang="ko-KR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PLP, PDP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등에 </a:t>
                </a:r>
                <a:r>
                  <a:rPr lang="ko-KR" altLang="en-US" sz="1000" dirty="0" err="1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썸네일이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 출력됨  </a:t>
                </a:r>
              </a:p>
            </p:txBody>
          </p:sp>
          <p:sp>
            <p:nvSpPr>
              <p:cNvPr id="44" name="모서리가 둥근 직사각형 43"/>
              <p:cNvSpPr/>
              <p:nvPr/>
            </p:nvSpPr>
            <p:spPr>
              <a:xfrm>
                <a:off x="9809105" y="2731592"/>
                <a:ext cx="1948555" cy="1817548"/>
              </a:xfrm>
              <a:prstGeom prst="roundRect">
                <a:avLst>
                  <a:gd name="adj" fmla="val 3827"/>
                </a:avLst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  <a:buClr>
                    <a:schemeClr val="dk1"/>
                  </a:buClr>
                  <a:buSzPts val="1100"/>
                </a:pPr>
                <a:r>
                  <a:rPr lang="ko-KR" altLang="en-US" sz="1400" b="1">
                    <a:solidFill>
                      <a:schemeClr val="dk1"/>
                    </a:solidFill>
                    <a:latin typeface="LG Smart_H SemiBold" panose="020B0600000101010101" pitchFamily="50" charset="-127"/>
                    <a:ea typeface="LG Smart_H SemiBold" panose="020B0600000101010101" pitchFamily="50" charset="-127"/>
                    <a:cs typeface="Arial"/>
                    <a:sym typeface="Arial"/>
                  </a:rPr>
                  <a:t>운영</a:t>
                </a:r>
                <a:r>
                  <a:rPr lang="en-US" altLang="ko-KR" sz="1400" b="1">
                    <a:solidFill>
                      <a:schemeClr val="dk1"/>
                    </a:solidFill>
                    <a:latin typeface="LG Smart_H SemiBold" panose="020B0600000101010101" pitchFamily="50" charset="-127"/>
                    <a:ea typeface="LG Smart_H SemiBold" panose="020B0600000101010101" pitchFamily="50" charset="-127"/>
                    <a:cs typeface="Arial"/>
                    <a:sym typeface="Arial"/>
                  </a:rPr>
                  <a:t> </a:t>
                </a:r>
                <a:r>
                  <a:rPr lang="ko-KR" altLang="en-US" sz="1400" b="1" dirty="0">
                    <a:solidFill>
                      <a:schemeClr val="dk1"/>
                    </a:solidFill>
                    <a:latin typeface="LG Smart_H SemiBold" panose="020B0600000101010101" pitchFamily="50" charset="-127"/>
                    <a:ea typeface="LG Smart_H SemiBold" panose="020B0600000101010101" pitchFamily="50" charset="-127"/>
                    <a:cs typeface="Arial"/>
                    <a:sym typeface="Arial"/>
                  </a:rPr>
                  <a:t>배포</a:t>
                </a:r>
                <a:endParaRPr lang="en-US" altLang="ko-KR" sz="1400" b="1" dirty="0">
                  <a:solidFill>
                    <a:schemeClr val="dk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endParaRPr>
              </a:p>
              <a:p>
                <a:pPr algn="ctr">
                  <a:lnSpc>
                    <a:spcPct val="150000"/>
                  </a:lnSpc>
                  <a:buClr>
                    <a:schemeClr val="dk1"/>
                  </a:buClr>
                  <a:buSzPts val="1100"/>
                </a:pPr>
                <a:r>
                  <a:rPr lang="en-US" altLang="ko-KR" sz="1000" dirty="0">
                    <a:solidFill>
                      <a:srgbClr val="C00000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* WCMS </a:t>
                </a:r>
                <a:r>
                  <a:rPr lang="ko-KR" altLang="en-US" sz="1000" dirty="0">
                    <a:solidFill>
                      <a:srgbClr val="C00000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관리자 </a:t>
                </a:r>
                <a:r>
                  <a:rPr lang="en-US" altLang="ko-KR" sz="1000" dirty="0">
                    <a:solidFill>
                      <a:srgbClr val="C00000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  <a:cs typeface="Arial"/>
                    <a:sym typeface="Arial"/>
                  </a:rPr>
                  <a:t>Role</a:t>
                </a:r>
              </a:p>
            </p:txBody>
          </p:sp>
          <p:grpSp>
            <p:nvGrpSpPr>
              <p:cNvPr id="35" name="그룹 34"/>
              <p:cNvGrpSpPr/>
              <p:nvPr/>
            </p:nvGrpSpPr>
            <p:grpSpPr>
              <a:xfrm>
                <a:off x="2526276" y="3293675"/>
                <a:ext cx="7174418" cy="645808"/>
                <a:chOff x="2526276" y="3054830"/>
                <a:chExt cx="7174418" cy="1123497"/>
              </a:xfrm>
            </p:grpSpPr>
            <p:sp>
              <p:nvSpPr>
                <p:cNvPr id="4" name="이등변 삼각형 3"/>
                <p:cNvSpPr/>
                <p:nvPr/>
              </p:nvSpPr>
              <p:spPr>
                <a:xfrm rot="5400000">
                  <a:off x="2067046" y="3514060"/>
                  <a:ext cx="1075924" cy="157463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이등변 삼각형 30"/>
                <p:cNvSpPr/>
                <p:nvPr/>
              </p:nvSpPr>
              <p:spPr>
                <a:xfrm rot="5400000">
                  <a:off x="4401994" y="3561633"/>
                  <a:ext cx="1075924" cy="157463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이등변 삼각형 39"/>
                <p:cNvSpPr/>
                <p:nvPr/>
              </p:nvSpPr>
              <p:spPr>
                <a:xfrm rot="5400000">
                  <a:off x="6749053" y="3514060"/>
                  <a:ext cx="1075924" cy="157463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이등변 삼각형 44"/>
                <p:cNvSpPr/>
                <p:nvPr/>
              </p:nvSpPr>
              <p:spPr>
                <a:xfrm rot="5400000">
                  <a:off x="9084001" y="3514060"/>
                  <a:ext cx="1075924" cy="157463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6" name="그룹 35"/>
              <p:cNvGrpSpPr/>
              <p:nvPr/>
            </p:nvGrpSpPr>
            <p:grpSpPr>
              <a:xfrm>
                <a:off x="457200" y="2731592"/>
                <a:ext cx="1948555" cy="1817548"/>
                <a:chOff x="457200" y="2731592"/>
                <a:chExt cx="1948555" cy="1690417"/>
              </a:xfrm>
            </p:grpSpPr>
            <p:sp>
              <p:nvSpPr>
                <p:cNvPr id="22" name="모서리가 둥근 직사각형 21"/>
                <p:cNvSpPr/>
                <p:nvPr/>
              </p:nvSpPr>
              <p:spPr>
                <a:xfrm>
                  <a:off x="457200" y="2731592"/>
                  <a:ext cx="1948555" cy="471010"/>
                </a:xfrm>
                <a:prstGeom prst="roundRect">
                  <a:avLst>
                    <a:gd name="adj" fmla="val 9435"/>
                  </a:avLst>
                </a:prstGeom>
                <a:solidFill>
                  <a:srgbClr val="B9E9FF"/>
                </a:solidFill>
                <a:ln w="28575">
                  <a:solidFill>
                    <a:srgbClr val="B9E9FF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0000"/>
                    </a:lnSpc>
                    <a:buClr>
                      <a:schemeClr val="dk1"/>
                    </a:buClr>
                    <a:buSzPts val="1100"/>
                  </a:pPr>
                  <a:r>
                    <a:rPr lang="ko-KR" altLang="en-US" sz="1400" b="1" dirty="0">
                      <a:solidFill>
                        <a:schemeClr val="dk1"/>
                      </a:solidFill>
                      <a:latin typeface="LG Smart_H SemiBold" panose="020B0600000101010101" pitchFamily="50" charset="-127"/>
                      <a:ea typeface="LG Smart_H SemiBold" panose="020B0600000101010101" pitchFamily="50" charset="-127"/>
                      <a:cs typeface="Arial"/>
                      <a:sym typeface="Arial"/>
                    </a:rPr>
                    <a:t>신규 페이지 생성</a:t>
                  </a:r>
                </a:p>
              </p:txBody>
            </p:sp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57200" y="3341295"/>
                  <a:ext cx="1948555" cy="471010"/>
                </a:xfrm>
                <a:prstGeom prst="roundRect">
                  <a:avLst>
                    <a:gd name="adj" fmla="val 9435"/>
                  </a:avLst>
                </a:prstGeom>
                <a:solidFill>
                  <a:srgbClr val="B9E9FF"/>
                </a:solidFill>
                <a:ln w="28575">
                  <a:solidFill>
                    <a:srgbClr val="B9E9FF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0000"/>
                    </a:lnSpc>
                    <a:buClr>
                      <a:schemeClr val="dk1"/>
                    </a:buClr>
                    <a:buSzPts val="1100"/>
                  </a:pPr>
                  <a:r>
                    <a:rPr lang="en-US" altLang="ko-KR" sz="1400" b="1" dirty="0">
                      <a:solidFill>
                        <a:schemeClr val="dk1"/>
                      </a:solidFill>
                      <a:latin typeface="LG Smart_H SemiBold" panose="020B0600000101010101" pitchFamily="50" charset="-127"/>
                      <a:ea typeface="LG Smart_H SemiBold" panose="020B0600000101010101" pitchFamily="50" charset="-127"/>
                      <a:cs typeface="Arial"/>
                    </a:rPr>
                    <a:t>Asset </a:t>
                  </a:r>
                  <a:r>
                    <a:rPr lang="ko-KR" altLang="en-US" sz="1400" b="1" dirty="0">
                      <a:solidFill>
                        <a:schemeClr val="dk1"/>
                      </a:solidFill>
                      <a:latin typeface="LG Smart_H SemiBold" panose="020B0600000101010101" pitchFamily="50" charset="-127"/>
                      <a:ea typeface="LG Smart_H SemiBold" panose="020B0600000101010101" pitchFamily="50" charset="-127"/>
                      <a:cs typeface="Arial"/>
                    </a:rPr>
                    <a:t>업로드</a:t>
                  </a:r>
                </a:p>
              </p:txBody>
            </p:sp>
            <p:sp>
              <p:nvSpPr>
                <p:cNvPr id="52" name="모서리가 둥근 직사각형 51"/>
                <p:cNvSpPr/>
                <p:nvPr/>
              </p:nvSpPr>
              <p:spPr>
                <a:xfrm>
                  <a:off x="457200" y="3950999"/>
                  <a:ext cx="1948555" cy="471010"/>
                </a:xfrm>
                <a:prstGeom prst="roundRect">
                  <a:avLst>
                    <a:gd name="adj" fmla="val 9435"/>
                  </a:avLst>
                </a:prstGeom>
                <a:solidFill>
                  <a:srgbClr val="B9E9FF"/>
                </a:solidFill>
                <a:ln w="28575">
                  <a:solidFill>
                    <a:srgbClr val="B9E9FF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0000"/>
                    </a:lnSpc>
                    <a:buClr>
                      <a:schemeClr val="dk1"/>
                    </a:buClr>
                    <a:buSzPts val="1100"/>
                  </a:pPr>
                  <a:r>
                    <a:rPr lang="ko-KR" altLang="en-US" sz="1400" b="1" dirty="0">
                      <a:solidFill>
                        <a:schemeClr val="dk1"/>
                      </a:solidFill>
                      <a:latin typeface="LG Smart_H SemiBold" panose="020B0600000101010101" pitchFamily="50" charset="-127"/>
                      <a:ea typeface="LG Smart_H SemiBold" panose="020B0600000101010101" pitchFamily="50" charset="-127"/>
                      <a:cs typeface="Arial"/>
                    </a:rPr>
                    <a:t>콘텐츠 </a:t>
                  </a:r>
                  <a:r>
                    <a:rPr lang="en-US" altLang="ko-KR" sz="1400" b="1" dirty="0">
                      <a:solidFill>
                        <a:schemeClr val="dk1"/>
                      </a:solidFill>
                      <a:latin typeface="LG Smart_H SemiBold" panose="020B0600000101010101" pitchFamily="50" charset="-127"/>
                      <a:ea typeface="LG Smart_H SemiBold" panose="020B0600000101010101" pitchFamily="50" charset="-127"/>
                      <a:cs typeface="Arial"/>
                    </a:rPr>
                    <a:t>Publish</a:t>
                  </a:r>
                  <a:endParaRPr lang="ko-KR" altLang="en-US" sz="1400" b="1" dirty="0">
                    <a:solidFill>
                      <a:schemeClr val="dk1"/>
                    </a:solidFill>
                    <a:latin typeface="LG Smart_H SemiBold" panose="020B0600000101010101" pitchFamily="50" charset="-127"/>
                    <a:ea typeface="LG Smart_H SemiBold" panose="020B0600000101010101" pitchFamily="50" charset="-127"/>
                    <a:cs typeface="Arial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89645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2341578"/>
            <a:ext cx="8306236" cy="1307356"/>
            <a:chOff x="0" y="2081292"/>
            <a:chExt cx="8306236" cy="1307356"/>
          </a:xfrm>
        </p:grpSpPr>
        <p:sp>
          <p:nvSpPr>
            <p:cNvPr id="6" name="TextBox 5"/>
            <p:cNvSpPr txBox="1"/>
            <p:nvPr/>
          </p:nvSpPr>
          <p:spPr>
            <a:xfrm>
              <a:off x="0" y="2742317"/>
              <a:ext cx="8306236" cy="646331"/>
            </a:xfrm>
            <a:prstGeom prst="rect">
              <a:avLst/>
            </a:prstGeom>
            <a:noFill/>
          </p:spPr>
          <p:txBody>
            <a:bodyPr wrap="square" lIns="684000" rtlCol="0" anchor="t">
              <a:spAutoFit/>
            </a:bodyPr>
            <a:lstStyle/>
            <a:p>
              <a:pPr>
                <a:buClr>
                  <a:schemeClr val="dk1"/>
                </a:buClr>
                <a:buSzPts val="1100"/>
              </a:pPr>
              <a:r>
                <a:rPr lang="en-US" altLang="ko-KR" sz="3600" b="1" dirty="0" smtClean="0">
                  <a:solidFill>
                    <a:schemeClr val="bg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rPr>
                <a:t>1-0. </a:t>
              </a:r>
              <a:r>
                <a:rPr lang="ko-KR" altLang="en-US" sz="3600" b="1" dirty="0" err="1" smtClean="0">
                  <a:solidFill>
                    <a:schemeClr val="bg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rPr>
                <a:t>어셋</a:t>
              </a:r>
              <a:r>
                <a:rPr lang="ko-KR" altLang="en-US" sz="3600" b="1" dirty="0" smtClean="0">
                  <a:solidFill>
                    <a:schemeClr val="bg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rPr>
                <a:t> 업로드</a:t>
              </a:r>
              <a:endParaRPr lang="ko-KR" altLang="en-US" sz="3600" b="1" dirty="0">
                <a:solidFill>
                  <a:schemeClr val="bg1"/>
                </a:solidFill>
                <a:latin typeface="LG Smart_H SemiBold" panose="020B0600000101010101" pitchFamily="50" charset="-127"/>
                <a:ea typeface="LG Smart_H Semi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457200" y="2081292"/>
              <a:ext cx="2103120" cy="428324"/>
            </a:xfrm>
            <a:prstGeom prst="roundRect">
              <a:avLst>
                <a:gd name="adj" fmla="val 9435"/>
              </a:avLst>
            </a:prstGeom>
            <a:solidFill>
              <a:schemeClr val="tx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WCMS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4337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3781932" y="739140"/>
            <a:ext cx="8012135" cy="5623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048" y="1819720"/>
            <a:ext cx="7329805" cy="3415459"/>
          </a:xfrm>
          <a:prstGeom prst="rect">
            <a:avLst/>
          </a:prstGeom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7C14425C-4A6E-4E9A-ACA8-36191F9BD4CE}"/>
              </a:ext>
            </a:extLst>
          </p:cNvPr>
          <p:cNvSpPr txBox="1">
            <a:spLocks/>
          </p:cNvSpPr>
          <p:nvPr/>
        </p:nvSpPr>
        <p:spPr>
          <a:xfrm>
            <a:off x="397932" y="2503232"/>
            <a:ext cx="3199654" cy="1788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로그인 후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컨텐츠 클릭</a:t>
            </a:r>
            <a:endParaRPr lang="en-US" altLang="ko-KR" sz="105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좌측에서 </a:t>
            </a:r>
            <a:r>
              <a:rPr lang="en-US" altLang="ko-KR" sz="105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kr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story &gt; </a:t>
            </a:r>
            <a:r>
              <a:rPr lang="en-US" altLang="ko-KR" sz="105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lglife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-review-</a:t>
            </a:r>
            <a:r>
              <a:rPr lang="en-US" altLang="ko-KR" sz="105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ig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&gt;</a:t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assets &gt; images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클릭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New Folder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선택 후 페이지 별 </a:t>
            </a:r>
            <a:r>
              <a:rPr lang="ko-KR" altLang="en-US" sz="105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어셋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폴더 생성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ko-KR" altLang="en-US" sz="105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폴더명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en-US" altLang="ko-KR" sz="105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lglife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-reviews-{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제품명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}-{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넘버링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}</a:t>
            </a: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</a:t>
            </a:r>
            <a:r>
              <a:rPr lang="en-US" altLang="ko-KR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1-0. </a:t>
            </a:r>
            <a:r>
              <a:rPr lang="ko-KR" altLang="en-US" sz="1400" dirty="0" err="1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어셋</a:t>
            </a:r>
            <a:r>
              <a:rPr lang="ko-KR" altLang="en-US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 업로드</a:t>
            </a:r>
            <a:endParaRPr lang="ko-KR" altLang="en-US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BA20164-55AF-44AE-9DDE-7635527A6F74}"/>
              </a:ext>
            </a:extLst>
          </p:cNvPr>
          <p:cNvGrpSpPr/>
          <p:nvPr/>
        </p:nvGrpSpPr>
        <p:grpSpPr>
          <a:xfrm>
            <a:off x="4262793" y="1812685"/>
            <a:ext cx="6778587" cy="2523678"/>
            <a:chOff x="4525444" y="1790438"/>
            <a:chExt cx="6778587" cy="252367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17008CF-33AF-4C72-BEEF-DDBE623CD48A}"/>
                </a:ext>
              </a:extLst>
            </p:cNvPr>
            <p:cNvSpPr/>
            <p:nvPr/>
          </p:nvSpPr>
          <p:spPr>
            <a:xfrm>
              <a:off x="4845172" y="1790438"/>
              <a:ext cx="494248" cy="24941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C37C70D-B7A4-4002-9DBC-E7B26A677154}"/>
                </a:ext>
              </a:extLst>
            </p:cNvPr>
            <p:cNvSpPr/>
            <p:nvPr/>
          </p:nvSpPr>
          <p:spPr>
            <a:xfrm>
              <a:off x="4626328" y="1790438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1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3255A9A-9DCE-469F-AF31-EAA36A9A6CF8}"/>
                </a:ext>
              </a:extLst>
            </p:cNvPr>
            <p:cNvSpPr/>
            <p:nvPr/>
          </p:nvSpPr>
          <p:spPr>
            <a:xfrm>
              <a:off x="4744287" y="4143892"/>
              <a:ext cx="677759" cy="12600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E593B97-AA8A-438E-B421-ED9374B803B8}"/>
                </a:ext>
              </a:extLst>
            </p:cNvPr>
            <p:cNvSpPr/>
            <p:nvPr/>
          </p:nvSpPr>
          <p:spPr>
            <a:xfrm>
              <a:off x="4525444" y="4143892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2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396EF48-94A1-4253-BB03-225D89EEAF2F}"/>
                </a:ext>
              </a:extLst>
            </p:cNvPr>
            <p:cNvSpPr/>
            <p:nvPr/>
          </p:nvSpPr>
          <p:spPr>
            <a:xfrm>
              <a:off x="10920056" y="2395873"/>
              <a:ext cx="383975" cy="17022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522FBAF-9488-4311-942C-EE5E7A79922C}"/>
                </a:ext>
              </a:extLst>
            </p:cNvPr>
            <p:cNvSpPr/>
            <p:nvPr/>
          </p:nvSpPr>
          <p:spPr>
            <a:xfrm>
              <a:off x="10701213" y="2395873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3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6377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3781932" y="739140"/>
            <a:ext cx="8012135" cy="5623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048" y="1495870"/>
            <a:ext cx="7329805" cy="3415459"/>
          </a:xfrm>
          <a:prstGeom prst="rect">
            <a:avLst/>
          </a:prstGeom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7C14425C-4A6E-4E9A-ACA8-36191F9BD4CE}"/>
              </a:ext>
            </a:extLst>
          </p:cNvPr>
          <p:cNvSpPr txBox="1">
            <a:spLocks/>
          </p:cNvSpPr>
          <p:nvPr/>
        </p:nvSpPr>
        <p:spPr>
          <a:xfrm>
            <a:off x="397932" y="2503232"/>
            <a:ext cx="3199654" cy="1788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marL="228600" indent="-22860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생성한 폴더에 들어가서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Import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클릭</a:t>
            </a:r>
            <a:endParaRPr lang="en-US" altLang="ko-KR" sz="105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4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이미지 </a:t>
            </a:r>
            <a:r>
              <a:rPr lang="en-US" altLang="ko-KR" sz="105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drag&amp;drop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후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Import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버튼 활성화되면 클릭하여 </a:t>
            </a:r>
            <a:r>
              <a:rPr lang="ko-KR" altLang="en-US" sz="105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어셋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업로드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단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해당 폴더에는 </a:t>
            </a:r>
            <a:r>
              <a:rPr lang="ko-KR" altLang="en-US" sz="105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인스타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이미지만 업로드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제품 이미지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다른 리뷰 보기 이미지는 별도 폴더에 업로드</a:t>
            </a: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</a:t>
            </a:r>
            <a:r>
              <a:rPr lang="en-US" altLang="ko-KR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1-0. </a:t>
            </a:r>
            <a:r>
              <a:rPr lang="ko-KR" altLang="en-US" sz="1400" dirty="0" err="1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어셋</a:t>
            </a:r>
            <a:r>
              <a:rPr lang="ko-KR" altLang="en-US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 업로드</a:t>
            </a:r>
            <a:endParaRPr lang="ko-KR" altLang="en-US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396EF48-94A1-4253-BB03-225D89EEAF2F}"/>
              </a:ext>
            </a:extLst>
          </p:cNvPr>
          <p:cNvSpPr/>
          <p:nvPr/>
        </p:nvSpPr>
        <p:spPr>
          <a:xfrm>
            <a:off x="9800155" y="1738250"/>
            <a:ext cx="467795" cy="262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522FBAF-9488-4311-942C-EE5E7A79922C}"/>
              </a:ext>
            </a:extLst>
          </p:cNvPr>
          <p:cNvSpPr/>
          <p:nvPr/>
        </p:nvSpPr>
        <p:spPr>
          <a:xfrm>
            <a:off x="9581312" y="1738250"/>
            <a:ext cx="171760" cy="1702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 smtClean="0">
                <a:solidFill>
                  <a:schemeClr val="bg1"/>
                </a:solidFill>
              </a:rPr>
              <a:t>4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149" y="2420910"/>
            <a:ext cx="7046050" cy="3255990"/>
          </a:xfrm>
          <a:prstGeom prst="rect">
            <a:avLst/>
          </a:prstGeom>
        </p:spPr>
      </p:pic>
      <p:cxnSp>
        <p:nvCxnSpPr>
          <p:cNvPr id="14" name="연결선: 꺾임 34">
            <a:extLst>
              <a:ext uri="{FF2B5EF4-FFF2-40B4-BE49-F238E27FC236}">
                <a16:creationId xmlns:a16="http://schemas.microsoft.com/office/drawing/2014/main" id="{5DDBB813-DCC2-40E3-A72A-6ABF320FD640}"/>
              </a:ext>
            </a:extLst>
          </p:cNvPr>
          <p:cNvCxnSpPr>
            <a:cxnSpLocks/>
            <a:stCxn id="24" idx="2"/>
            <a:endCxn id="3" idx="0"/>
          </p:cNvCxnSpPr>
          <p:nvPr/>
        </p:nvCxnSpPr>
        <p:spPr>
          <a:xfrm rot="5400000">
            <a:off x="8872284" y="1259141"/>
            <a:ext cx="420660" cy="1902879"/>
          </a:xfrm>
          <a:prstGeom prst="bentConnector3">
            <a:avLst>
              <a:gd name="adj1" fmla="val 50000"/>
            </a:avLst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396EF48-94A1-4253-BB03-225D89EEAF2F}"/>
              </a:ext>
            </a:extLst>
          </p:cNvPr>
          <p:cNvSpPr/>
          <p:nvPr/>
        </p:nvSpPr>
        <p:spPr>
          <a:xfrm>
            <a:off x="10771705" y="5423795"/>
            <a:ext cx="467795" cy="262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522FBAF-9488-4311-942C-EE5E7A79922C}"/>
              </a:ext>
            </a:extLst>
          </p:cNvPr>
          <p:cNvSpPr/>
          <p:nvPr/>
        </p:nvSpPr>
        <p:spPr>
          <a:xfrm>
            <a:off x="10552862" y="5423795"/>
            <a:ext cx="171760" cy="1702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 smtClean="0">
                <a:solidFill>
                  <a:schemeClr val="bg1"/>
                </a:solidFill>
              </a:rPr>
              <a:t>6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078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3781932" y="739140"/>
            <a:ext cx="8012135" cy="5623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048" y="1549794"/>
            <a:ext cx="7329805" cy="3406541"/>
          </a:xfrm>
          <a:prstGeom prst="rect">
            <a:avLst/>
          </a:prstGeom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7C14425C-4A6E-4E9A-ACA8-36191F9BD4CE}"/>
              </a:ext>
            </a:extLst>
          </p:cNvPr>
          <p:cNvSpPr txBox="1">
            <a:spLocks/>
          </p:cNvSpPr>
          <p:nvPr/>
        </p:nvSpPr>
        <p:spPr>
          <a:xfrm>
            <a:off x="397932" y="2262250"/>
            <a:ext cx="3199654" cy="2516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lnSpc>
                <a:spcPct val="150000"/>
              </a:lnSpc>
            </a:pP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 </a:t>
            </a:r>
            <a:r>
              <a:rPr lang="ko-KR" altLang="en-US" sz="105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어셋은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업로드 후 배포해야 페이지에서 확인할 수 있음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배포 프로세스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생성한 폴더에 들어가서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Import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클릭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endParaRPr lang="en-US" altLang="ko-KR" sz="105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Next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클릭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(default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값 변경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X)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Job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타이틀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Job </a:t>
            </a:r>
            <a:r>
              <a:rPr lang="ko-KR" altLang="en-US" sz="105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상세내용에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asset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으로 입력 후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Run Job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클릭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endParaRPr lang="en-US" altLang="ko-KR" sz="105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</a:t>
            </a:r>
            <a:r>
              <a:rPr lang="en-US" altLang="ko-KR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1-0. </a:t>
            </a:r>
            <a:r>
              <a:rPr lang="ko-KR" altLang="en-US" sz="1400" dirty="0" err="1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어셋</a:t>
            </a:r>
            <a:r>
              <a:rPr lang="ko-KR" altLang="en-US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 업로드</a:t>
            </a:r>
            <a:endParaRPr lang="ko-KR" altLang="en-US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396EF48-94A1-4253-BB03-225D89EEAF2F}"/>
              </a:ext>
            </a:extLst>
          </p:cNvPr>
          <p:cNvSpPr/>
          <p:nvPr/>
        </p:nvSpPr>
        <p:spPr>
          <a:xfrm>
            <a:off x="11095555" y="1738250"/>
            <a:ext cx="467795" cy="262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522FBAF-9488-4311-942C-EE5E7A79922C}"/>
              </a:ext>
            </a:extLst>
          </p:cNvPr>
          <p:cNvSpPr/>
          <p:nvPr/>
        </p:nvSpPr>
        <p:spPr>
          <a:xfrm>
            <a:off x="10876712" y="1738250"/>
            <a:ext cx="171760" cy="1702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 smtClean="0">
                <a:solidFill>
                  <a:schemeClr val="bg1"/>
                </a:solidFill>
              </a:rPr>
              <a:t>1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cxnSp>
        <p:nvCxnSpPr>
          <p:cNvPr id="14" name="연결선: 꺾임 34">
            <a:extLst>
              <a:ext uri="{FF2B5EF4-FFF2-40B4-BE49-F238E27FC236}">
                <a16:creationId xmlns:a16="http://schemas.microsoft.com/office/drawing/2014/main" id="{5DDBB813-DCC2-40E3-A72A-6ABF320FD640}"/>
              </a:ext>
            </a:extLst>
          </p:cNvPr>
          <p:cNvCxnSpPr>
            <a:cxnSpLocks/>
            <a:stCxn id="24" idx="2"/>
            <a:endCxn id="6" idx="0"/>
          </p:cNvCxnSpPr>
          <p:nvPr/>
        </p:nvCxnSpPr>
        <p:spPr>
          <a:xfrm rot="5400000">
            <a:off x="8517524" y="-571329"/>
            <a:ext cx="240350" cy="5383508"/>
          </a:xfrm>
          <a:prstGeom prst="bentConnector3">
            <a:avLst>
              <a:gd name="adj1" fmla="val 50000"/>
            </a:avLst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176" y="2240600"/>
            <a:ext cx="3703538" cy="355805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396EF48-94A1-4253-BB03-225D89EEAF2F}"/>
              </a:ext>
            </a:extLst>
          </p:cNvPr>
          <p:cNvSpPr/>
          <p:nvPr/>
        </p:nvSpPr>
        <p:spPr>
          <a:xfrm>
            <a:off x="7198360" y="5582545"/>
            <a:ext cx="223766" cy="262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522FBAF-9488-4311-942C-EE5E7A79922C}"/>
              </a:ext>
            </a:extLst>
          </p:cNvPr>
          <p:cNvSpPr/>
          <p:nvPr/>
        </p:nvSpPr>
        <p:spPr>
          <a:xfrm>
            <a:off x="6964966" y="5628433"/>
            <a:ext cx="171760" cy="1702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 smtClean="0">
                <a:solidFill>
                  <a:schemeClr val="bg1"/>
                </a:solidFill>
              </a:rPr>
              <a:t>2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2060" y="2262250"/>
            <a:ext cx="3675267" cy="352003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20" name="연결선: 꺾임 34">
            <a:extLst>
              <a:ext uri="{FF2B5EF4-FFF2-40B4-BE49-F238E27FC236}">
                <a16:creationId xmlns:a16="http://schemas.microsoft.com/office/drawing/2014/main" id="{5DDBB813-DCC2-40E3-A72A-6ABF320FD640}"/>
              </a:ext>
            </a:extLst>
          </p:cNvPr>
          <p:cNvCxnSpPr>
            <a:cxnSpLocks/>
            <a:stCxn id="21" idx="3"/>
            <a:endCxn id="10" idx="1"/>
          </p:cNvCxnSpPr>
          <p:nvPr/>
        </p:nvCxnSpPr>
        <p:spPr>
          <a:xfrm flipV="1">
            <a:off x="7422126" y="4022267"/>
            <a:ext cx="559934" cy="1691278"/>
          </a:xfrm>
          <a:prstGeom prst="bentConnector3">
            <a:avLst>
              <a:gd name="adj1" fmla="val 50000"/>
            </a:avLst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396EF48-94A1-4253-BB03-225D89EEAF2F}"/>
              </a:ext>
            </a:extLst>
          </p:cNvPr>
          <p:cNvSpPr/>
          <p:nvPr/>
        </p:nvSpPr>
        <p:spPr>
          <a:xfrm>
            <a:off x="11048472" y="4018462"/>
            <a:ext cx="340888" cy="262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522FBAF-9488-4311-942C-EE5E7A79922C}"/>
              </a:ext>
            </a:extLst>
          </p:cNvPr>
          <p:cNvSpPr/>
          <p:nvPr/>
        </p:nvSpPr>
        <p:spPr>
          <a:xfrm>
            <a:off x="10815078" y="4064350"/>
            <a:ext cx="171760" cy="1702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 smtClean="0">
                <a:solidFill>
                  <a:schemeClr val="bg1"/>
                </a:solidFill>
              </a:rPr>
              <a:t>3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100555" y="3325562"/>
            <a:ext cx="1262645" cy="323165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</a:t>
            </a:r>
            <a:r>
              <a:rPr lang="en-US" altLang="ko-KR" sz="1000" dirty="0" smtClean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sset</a:t>
            </a:r>
            <a:r>
              <a:rPr lang="ko-KR" altLang="en-US" sz="1000" dirty="0" smtClean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으로 작성</a:t>
            </a:r>
            <a:endParaRPr lang="ko-KR" altLang="en-US" sz="1000" dirty="0">
              <a:solidFill>
                <a:srgbClr val="C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454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3781932" y="739140"/>
            <a:ext cx="8012135" cy="5623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103" y="1910007"/>
            <a:ext cx="7516247" cy="3478076"/>
          </a:xfrm>
          <a:prstGeom prst="rect">
            <a:avLst/>
          </a:prstGeom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7C14425C-4A6E-4E9A-ACA8-36191F9BD4CE}"/>
              </a:ext>
            </a:extLst>
          </p:cNvPr>
          <p:cNvSpPr txBox="1">
            <a:spLocks/>
          </p:cNvSpPr>
          <p:nvPr/>
        </p:nvSpPr>
        <p:spPr>
          <a:xfrm>
            <a:off x="397932" y="2262250"/>
            <a:ext cx="3199654" cy="2758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marL="228600" indent="-22860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105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상단바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05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워크플로우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클릭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endParaRPr lang="en-US" altLang="ko-KR" sz="105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 startAt="4"/>
            </a:pP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제일 끝으로 이동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최근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job)</a:t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 startAt="4"/>
            </a:pPr>
            <a:r>
              <a:rPr lang="ko-KR" altLang="en-US" sz="105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어셋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배포 요청한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job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선택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(“asset”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확인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 </a:t>
            </a:r>
            <a:r>
              <a:rPr lang="ko-KR" altLang="en-US" sz="1050" b="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동일한 이름으로 올라온 </a:t>
            </a:r>
            <a:r>
              <a:rPr lang="en-US" altLang="ko-KR" sz="1050" b="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job</a:t>
            </a:r>
            <a:r>
              <a:rPr lang="ko-KR" altLang="en-US" sz="1050" b="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들이 있어서 </a:t>
            </a:r>
            <a:r>
              <a:rPr lang="en-US" altLang="ko-KR" sz="1050" b="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ko-KR" altLang="en-US" sz="1050" b="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선택 후 내가 올린 파일에 대한 워크플로우가 맞는 지 확인 필수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endParaRPr lang="en-US" altLang="ko-KR" sz="105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 startAt="4"/>
            </a:pP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업로드한 파일명 확인 후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Approve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클릭</a:t>
            </a:r>
            <a:endParaRPr lang="en-US" altLang="ko-KR" sz="105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</a:t>
            </a:r>
            <a:r>
              <a:rPr lang="en-US" altLang="ko-KR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1-0. </a:t>
            </a:r>
            <a:r>
              <a:rPr lang="ko-KR" altLang="en-US" sz="1400" dirty="0" err="1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어셋</a:t>
            </a:r>
            <a:r>
              <a:rPr lang="ko-KR" altLang="en-US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 업로드</a:t>
            </a:r>
            <a:endParaRPr lang="ko-KR" altLang="en-US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396EF48-94A1-4253-BB03-225D89EEAF2F}"/>
              </a:ext>
            </a:extLst>
          </p:cNvPr>
          <p:cNvSpPr/>
          <p:nvPr/>
        </p:nvSpPr>
        <p:spPr>
          <a:xfrm>
            <a:off x="4751905" y="1903649"/>
            <a:ext cx="467795" cy="262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522FBAF-9488-4311-942C-EE5E7A79922C}"/>
              </a:ext>
            </a:extLst>
          </p:cNvPr>
          <p:cNvSpPr/>
          <p:nvPr/>
        </p:nvSpPr>
        <p:spPr>
          <a:xfrm>
            <a:off x="4533062" y="1903649"/>
            <a:ext cx="171760" cy="1702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 smtClean="0">
                <a:solidFill>
                  <a:schemeClr val="bg1"/>
                </a:solidFill>
              </a:rPr>
              <a:t>4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396EF48-94A1-4253-BB03-225D89EEAF2F}"/>
              </a:ext>
            </a:extLst>
          </p:cNvPr>
          <p:cNvSpPr/>
          <p:nvPr/>
        </p:nvSpPr>
        <p:spPr>
          <a:xfrm>
            <a:off x="11109960" y="3488106"/>
            <a:ext cx="162278" cy="262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522FBAF-9488-4311-942C-EE5E7A79922C}"/>
              </a:ext>
            </a:extLst>
          </p:cNvPr>
          <p:cNvSpPr/>
          <p:nvPr/>
        </p:nvSpPr>
        <p:spPr>
          <a:xfrm>
            <a:off x="10900958" y="3516214"/>
            <a:ext cx="171760" cy="1702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 smtClean="0">
                <a:solidFill>
                  <a:schemeClr val="bg1"/>
                </a:solidFill>
              </a:rPr>
              <a:t>5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396EF48-94A1-4253-BB03-225D89EEAF2F}"/>
              </a:ext>
            </a:extLst>
          </p:cNvPr>
          <p:cNvSpPr/>
          <p:nvPr/>
        </p:nvSpPr>
        <p:spPr>
          <a:xfrm>
            <a:off x="10466570" y="5135163"/>
            <a:ext cx="340888" cy="262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522FBAF-9488-4311-942C-EE5E7A79922C}"/>
              </a:ext>
            </a:extLst>
          </p:cNvPr>
          <p:cNvSpPr/>
          <p:nvPr/>
        </p:nvSpPr>
        <p:spPr>
          <a:xfrm>
            <a:off x="10233176" y="5181051"/>
            <a:ext cx="171760" cy="1702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 smtClean="0">
                <a:solidFill>
                  <a:schemeClr val="bg1"/>
                </a:solidFill>
              </a:rPr>
              <a:t>7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069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2341578"/>
            <a:ext cx="8306236" cy="1307356"/>
            <a:chOff x="0" y="2081292"/>
            <a:chExt cx="8306236" cy="1307356"/>
          </a:xfrm>
        </p:grpSpPr>
        <p:sp>
          <p:nvSpPr>
            <p:cNvPr id="3" name="TextBox 2"/>
            <p:cNvSpPr txBox="1"/>
            <p:nvPr/>
          </p:nvSpPr>
          <p:spPr>
            <a:xfrm>
              <a:off x="0" y="2742317"/>
              <a:ext cx="8306236" cy="646331"/>
            </a:xfrm>
            <a:prstGeom prst="rect">
              <a:avLst/>
            </a:prstGeom>
            <a:noFill/>
          </p:spPr>
          <p:txBody>
            <a:bodyPr wrap="square" lIns="684000" rtlCol="0" anchor="t">
              <a:spAutoFit/>
            </a:bodyPr>
            <a:lstStyle/>
            <a:p>
              <a:pPr>
                <a:buClr>
                  <a:schemeClr val="dk1"/>
                </a:buClr>
                <a:buSzPts val="1100"/>
              </a:pPr>
              <a:r>
                <a:rPr lang="en-US" altLang="ko-KR" sz="3600" b="1" dirty="0">
                  <a:solidFill>
                    <a:schemeClr val="bg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rPr>
                <a:t>1-1. </a:t>
              </a:r>
              <a:r>
                <a:rPr lang="ko-KR" altLang="en-US" sz="3600" b="1" dirty="0">
                  <a:solidFill>
                    <a:schemeClr val="bg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rPr>
                <a:t>신규 페이지 생성</a:t>
              </a:r>
              <a:endParaRPr lang="ko-KR" altLang="en-US" sz="3600" b="1" dirty="0">
                <a:solidFill>
                  <a:schemeClr val="bg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457200" y="2081292"/>
              <a:ext cx="2103120" cy="428324"/>
            </a:xfrm>
            <a:prstGeom prst="roundRect">
              <a:avLst>
                <a:gd name="adj" fmla="val 9435"/>
              </a:avLst>
            </a:prstGeom>
            <a:solidFill>
              <a:srgbClr val="0096D6"/>
            </a:solidFill>
            <a:ln w="28575">
              <a:solidFill>
                <a:srgbClr val="0096D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Experience Studio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8638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ko-KR" altLang="en-US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컨텐츠 등록 준비</a:t>
            </a:r>
            <a:endParaRPr lang="ko-KR" altLang="en-US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1014941" y="828426"/>
            <a:ext cx="9454213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ko-KR" altLang="en-US" sz="14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본문 정리 및 카피 작성</a:t>
            </a:r>
            <a:endParaRPr lang="ko-KR" altLang="en-US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636058" y="754493"/>
            <a:ext cx="397933" cy="397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636058" y="1125821"/>
            <a:ext cx="9454213" cy="1558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40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서브카피</a:t>
            </a:r>
            <a:r>
              <a:rPr lang="ko-KR" altLang="en-US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본문 내용이 잘 드러나도록 한 문장으로 작성</a:t>
            </a:r>
            <a:endParaRPr lang="en-US" altLang="ko-KR" sz="140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endParaRPr lang="en-US" altLang="ko-KR" sz="140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본문 </a:t>
            </a:r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140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인스타그램</a:t>
            </a:r>
            <a:r>
              <a:rPr lang="ko-KR" altLang="en-US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본문 발췌</a:t>
            </a:r>
            <a:endParaRPr lang="en-US" altLang="ko-KR" sz="14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</a:t>
            </a:r>
            <a:r>
              <a:rPr lang="ko-KR" altLang="en-US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확인 사항 </a:t>
            </a:r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 1.</a:t>
            </a:r>
            <a:r>
              <a:rPr lang="ko-KR" altLang="en-US" sz="140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오탈자</a:t>
            </a:r>
            <a:r>
              <a:rPr lang="ko-KR" altLang="en-US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검수 </a:t>
            </a:r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2.</a:t>
            </a:r>
            <a:r>
              <a:rPr lang="ko-KR" altLang="en-US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제품명 표기 검수 </a:t>
            </a:r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3.</a:t>
            </a:r>
            <a:r>
              <a:rPr lang="ko-KR" altLang="en-US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강조할 부분 </a:t>
            </a:r>
            <a:r>
              <a:rPr lang="ko-KR" altLang="en-US" sz="140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볼드처리</a:t>
            </a:r>
            <a:endParaRPr lang="en-US" altLang="ko-KR" sz="140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endParaRPr lang="en-US" altLang="ko-KR" sz="140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40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디스크립션</a:t>
            </a:r>
            <a:r>
              <a:rPr lang="ko-KR" altLang="en-US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본문 내용과 이미지의 인테리어 무드를 반영하여 정리</a:t>
            </a:r>
            <a:r>
              <a:rPr lang="en-US" altLang="ko-KR" sz="14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닉네임 포함</a:t>
            </a:r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141972"/>
              </p:ext>
            </p:extLst>
          </p:nvPr>
        </p:nvGraphicFramePr>
        <p:xfrm>
          <a:off x="397934" y="3035312"/>
          <a:ext cx="11396133" cy="33165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3059">
                  <a:extLst>
                    <a:ext uri="{9D8B030D-6E8A-4147-A177-3AD203B41FA5}">
                      <a16:colId xmlns:a16="http://schemas.microsoft.com/office/drawing/2014/main" val="3087480886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745513476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2067731409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354696549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5556254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2062186639"/>
                    </a:ext>
                  </a:extLst>
                </a:gridCol>
                <a:gridCol w="1565274">
                  <a:extLst>
                    <a:ext uri="{9D8B030D-6E8A-4147-A177-3AD203B41FA5}">
                      <a16:colId xmlns:a16="http://schemas.microsoft.com/office/drawing/2014/main" val="1726426588"/>
                    </a:ext>
                  </a:extLst>
                </a:gridCol>
              </a:tblGrid>
              <a:tr h="112420">
                <a:tc>
                  <a:txBody>
                    <a:bodyPr/>
                    <a:lstStyle/>
                    <a:p>
                      <a:pPr marL="0" marR="0" algn="l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000" b="0" i="0" u="none" strike="noStrike" kern="1200" cap="none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정식 제품명</a:t>
                      </a:r>
                    </a:p>
                  </a:txBody>
                  <a:tcPr marL="3787" marR="3787" marT="37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000" b="0" i="0" u="none" strike="noStrike" kern="1200" cap="none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닉네임</a:t>
                      </a:r>
                    </a:p>
                  </a:txBody>
                  <a:tcPr marL="3787" marR="3787" marT="37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000" b="0" i="0" u="none" strike="noStrike" kern="1200" cap="none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인스타 링크</a:t>
                      </a:r>
                    </a:p>
                  </a:txBody>
                  <a:tcPr marL="3787" marR="3787" marT="37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000" b="0" i="0" u="none" strike="noStrike" kern="1200" cap="none" dirty="0" err="1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헤드카피</a:t>
                      </a:r>
                      <a:endParaRPr lang="ko-KR" altLang="en-US" sz="1000" b="0" i="0" u="none" strike="noStrike" kern="1200" cap="none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3787" marR="3787" marT="37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000" b="0" i="0" u="none" strike="noStrike" kern="1200" cap="none" dirty="0" err="1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서브카피</a:t>
                      </a:r>
                      <a:endParaRPr lang="ko-KR" altLang="en-US" sz="1000" b="0" i="0" u="none" strike="noStrike" kern="1200" cap="none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3787" marR="3787" marT="37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000" b="0" i="0" u="none" strike="noStrike" kern="1200" cap="none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본문</a:t>
                      </a:r>
                    </a:p>
                  </a:txBody>
                  <a:tcPr marL="3787" marR="3787" marT="37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000" b="0" i="0" u="none" strike="noStrike" kern="1200" cap="none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디스크립션</a:t>
                      </a:r>
                    </a:p>
                  </a:txBody>
                  <a:tcPr marL="3787" marR="3787" marT="37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758656"/>
                  </a:ext>
                </a:extLst>
              </a:tr>
              <a:tr h="3175602">
                <a:tc>
                  <a:txBody>
                    <a:bodyPr/>
                    <a:lstStyle/>
                    <a:p>
                      <a:pPr marL="0" marR="0" algn="l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b="0" i="0" u="none" strike="noStrike" kern="1200" cap="none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LG </a:t>
                      </a:r>
                      <a:r>
                        <a:rPr lang="ko-KR" altLang="en-US" sz="1000" b="0" i="0" u="none" strike="noStrike" kern="1200" cap="none" dirty="0" err="1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휘센</a:t>
                      </a:r>
                      <a:r>
                        <a:rPr lang="ko-KR" altLang="en-US" sz="1000" b="0" i="0" u="none" strike="noStrike" kern="1200" cap="none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 오브제컬렉션 </a:t>
                      </a:r>
                      <a:r>
                        <a:rPr lang="ko-KR" altLang="en-US" sz="1000" b="0" i="0" u="none" strike="noStrike" kern="1200" cap="none" dirty="0" err="1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아트쿨</a:t>
                      </a:r>
                      <a:endParaRPr lang="ko-KR" altLang="en-US" sz="1000" b="0" i="0" u="none" strike="noStrike" kern="1200" cap="none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3787" marR="3787" marT="37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b="0" i="0" u="none" strike="noStrike" kern="1200" cap="none" dirty="0" err="1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alderdn</a:t>
                      </a:r>
                      <a:endParaRPr lang="en-US" sz="1000" b="0" i="0" u="none" strike="noStrike" kern="1200" cap="none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3787" marR="3787" marT="37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b="0" i="0" u="none" strike="noStrike" kern="1200" cap="none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  <a:hlinkClick r:id="rId3"/>
                        </a:rPr>
                        <a:t>https://www.instagram.com/p/Cts3df3ygaI/</a:t>
                      </a:r>
                      <a:endParaRPr lang="en-US" sz="1000" b="0" i="0" u="none" strike="noStrike" kern="1200" cap="none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3787" marR="3787" marT="37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b="0" i="0" u="none" strike="noStrike" kern="1200" cap="none" dirty="0" err="1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alderdn</a:t>
                      </a:r>
                      <a:r>
                        <a:rPr lang="en-US" altLang="ko-KR" sz="1000" b="0" i="0" u="none" strike="noStrike" kern="1200" cap="none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'</a:t>
                      </a:r>
                      <a:r>
                        <a:rPr lang="ko-KR" altLang="en-US" sz="1000" b="0" i="0" u="none" strike="noStrike" kern="1200" cap="none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님의 </a:t>
                      </a:r>
                      <a:r>
                        <a:rPr lang="en-US" altLang="ko-KR" sz="1000" b="0" i="0" u="none" strike="noStrike" kern="1200" cap="none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LG </a:t>
                      </a:r>
                      <a:r>
                        <a:rPr lang="ko-KR" altLang="en-US" sz="1000" b="0" i="0" u="none" strike="noStrike" kern="1200" cap="none" dirty="0" err="1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휘센</a:t>
                      </a:r>
                      <a:r>
                        <a:rPr lang="ko-KR" altLang="en-US" sz="1000" b="0" i="0" u="none" strike="noStrike" kern="1200" cap="none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 오브제컬렉션 </a:t>
                      </a:r>
                      <a:r>
                        <a:rPr lang="ko-KR" altLang="en-US" sz="1000" b="0" i="0" u="none" strike="noStrike" kern="1200" cap="none" dirty="0" err="1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아트쿨</a:t>
                      </a:r>
                      <a:r>
                        <a:rPr lang="ko-KR" altLang="en-US" sz="1000" b="0" i="0" u="none" strike="noStrike" kern="1200" cap="none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 제품 후기</a:t>
                      </a:r>
                    </a:p>
                  </a:txBody>
                  <a:tcPr marL="3787" marR="3787" marT="37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000" b="0" i="0" u="none" strike="noStrike" kern="1200" cap="none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시원함은 물론</a:t>
                      </a:r>
                      <a:r>
                        <a:rPr lang="en-US" altLang="ko-KR" sz="1000" b="0" i="0" u="none" strike="noStrike" kern="1200" cap="none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kern="1200" cap="none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인테리어 포인트까지</a:t>
                      </a:r>
                    </a:p>
                  </a:txBody>
                  <a:tcPr marL="3787" marR="3787" marT="37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000" b="1" i="0" u="none" strike="noStrike" kern="1200" cap="none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이번 </a:t>
                      </a:r>
                      <a:r>
                        <a:rPr lang="en-US" altLang="ko-KR" sz="1000" b="1" i="0" u="none" strike="noStrike" kern="1200" cap="none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LG </a:t>
                      </a:r>
                      <a:r>
                        <a:rPr lang="ko-KR" altLang="en-US" sz="1000" b="1" i="0" u="none" strike="noStrike" kern="1200" cap="none" dirty="0" err="1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휘센</a:t>
                      </a:r>
                      <a:r>
                        <a:rPr lang="ko-KR" altLang="en-US" sz="1000" b="1" i="0" u="none" strike="noStrike" kern="1200" cap="none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 오브제컬렉션 </a:t>
                      </a:r>
                      <a:r>
                        <a:rPr lang="ko-KR" altLang="en-US" sz="1000" b="1" i="0" u="none" strike="noStrike" kern="1200" cap="none" dirty="0" err="1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아트쿨은</a:t>
                      </a:r>
                      <a:r>
                        <a:rPr lang="ko-KR" altLang="en-US" sz="1000" b="1" i="0" u="none" strike="noStrike" kern="1200" cap="none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 국내 최초로 </a:t>
                      </a:r>
                      <a:r>
                        <a:rPr lang="en-US" altLang="ko-KR" sz="1000" b="1" i="0" u="none" strike="noStrike" kern="1200" cap="none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27</a:t>
                      </a:r>
                      <a:r>
                        <a:rPr lang="ko-KR" altLang="en-US" sz="1000" b="1" i="0" u="none" strike="noStrike" kern="1200" cap="none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형 </a:t>
                      </a:r>
                      <a:r>
                        <a:rPr lang="en-US" altLang="ko-KR" sz="1000" b="1" i="0" u="none" strike="noStrike" kern="1200" cap="none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LCD </a:t>
                      </a:r>
                      <a:r>
                        <a:rPr lang="ko-KR" altLang="en-US" sz="1000" b="1" i="0" u="none" strike="noStrike" kern="1200" cap="none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화면을 전면에 탑재한 인테리어 에어컨이라고 해요</a:t>
                      </a:r>
                      <a:r>
                        <a:rPr lang="en-US" altLang="ko-KR" sz="1000" b="1" i="0" u="none" strike="noStrike" kern="1200" cap="none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!</a:t>
                      </a:r>
                      <a:r>
                        <a:rPr lang="en-US" altLang="ko-KR" sz="1000" b="0" i="0" u="none" strike="noStrike" kern="1200" cap="none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/>
                      </a:r>
                      <a:br>
                        <a:rPr lang="en-US" altLang="ko-KR" sz="1000" b="0" i="0" u="none" strike="noStrike" kern="1200" cap="none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</a:br>
                      <a:r>
                        <a:rPr lang="en-US" altLang="ko-KR" sz="1000" b="0" i="0" u="none" strike="noStrike" kern="1200" cap="none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/>
                      </a:r>
                      <a:br>
                        <a:rPr lang="en-US" altLang="ko-KR" sz="1000" b="0" i="0" u="none" strike="noStrike" kern="1200" cap="none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</a:br>
                      <a:r>
                        <a:rPr lang="ko-KR" altLang="en-US" sz="1000" b="1" i="0" u="none" strike="noStrike" kern="1200" cap="none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내가 원하는 이미지나 화면을 자유롭게 </a:t>
                      </a:r>
                      <a:r>
                        <a:rPr lang="ko-KR" altLang="en-US" sz="1000" b="1" i="0" u="none" strike="noStrike" kern="1200" cap="none" dirty="0" err="1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띄어놓을</a:t>
                      </a:r>
                      <a:r>
                        <a:rPr lang="ko-KR" altLang="en-US" sz="1000" b="1" i="0" u="none" strike="noStrike" kern="1200" cap="none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 수 있고 명화</a:t>
                      </a:r>
                      <a:r>
                        <a:rPr lang="en-US" altLang="ko-KR" sz="1000" b="1" i="0" u="none" strike="noStrike" kern="1200" cap="none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1" i="0" u="none" strike="noStrike" kern="1200" cap="none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명상 등 다양한 테마의 아트 스크린을 고를 수도 있어요</a:t>
                      </a:r>
                      <a:r>
                        <a:rPr lang="en-US" altLang="ko-KR" sz="1000" b="1" i="0" u="none" strike="noStrike" kern="1200" cap="none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!</a:t>
                      </a:r>
                      <a:r>
                        <a:rPr lang="en-US" altLang="ko-KR" sz="1000" b="0" i="0" u="none" strike="noStrike" kern="1200" cap="none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/>
                      </a:r>
                      <a:br>
                        <a:rPr lang="en-US" altLang="ko-KR" sz="1000" b="0" i="0" u="none" strike="noStrike" kern="1200" cap="none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</a:br>
                      <a:r>
                        <a:rPr lang="ko-KR" altLang="en-US" sz="1000" b="0" i="0" u="none" strike="noStrike" kern="1200" cap="none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세련된 우드 프레임으로 침실</a:t>
                      </a:r>
                      <a:r>
                        <a:rPr lang="en-US" altLang="ko-KR" sz="1000" b="0" i="0" u="none" strike="noStrike" kern="1200" cap="none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kern="1200" cap="none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서재</a:t>
                      </a:r>
                      <a:r>
                        <a:rPr lang="en-US" altLang="ko-KR" sz="1000" b="0" i="0" u="none" strike="noStrike" kern="1200" cap="none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kern="1200" cap="none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거실 등 어느 공간에나 조화롭게 어울리는 </a:t>
                      </a:r>
                      <a:r>
                        <a:rPr lang="ko-KR" altLang="en-US" sz="1000" b="0" i="0" u="none" strike="noStrike" kern="1200" cap="none" dirty="0" err="1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액자형</a:t>
                      </a:r>
                      <a:r>
                        <a:rPr lang="ko-KR" altLang="en-US" sz="1000" b="0" i="0" u="none" strike="noStrike" kern="1200" cap="none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 에어컨이라 벽에 </a:t>
                      </a:r>
                      <a:r>
                        <a:rPr lang="ko-KR" altLang="en-US" sz="1000" b="0" i="0" u="none" strike="noStrike" kern="1200" cap="none" dirty="0" err="1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걸어두기만</a:t>
                      </a:r>
                      <a:r>
                        <a:rPr lang="ko-KR" altLang="en-US" sz="1000" b="0" i="0" u="none" strike="noStrike" kern="1200" cap="none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 해도 심플하니 인테리어가 </a:t>
                      </a:r>
                      <a:r>
                        <a:rPr lang="ko-KR" altLang="en-US" sz="1000" b="0" i="0" u="none" strike="noStrike" kern="1200" cap="none" dirty="0" err="1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완성되구요</a:t>
                      </a:r>
                      <a:r>
                        <a:rPr lang="en-US" altLang="ko-KR" sz="1000" b="0" i="0" u="none" strike="noStrike" kern="1200" cap="none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kern="1200" cap="none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분위기</a:t>
                      </a:r>
                      <a:r>
                        <a:rPr lang="en-US" altLang="ko-KR" sz="1000" b="0" i="0" u="none" strike="noStrike" kern="1200" cap="none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kern="1200" cap="none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취향에 따라 원하는 이미지로 바꿔줄 수 있으니 정말 인테리어템으로 손색 없더라구요 </a:t>
                      </a:r>
                      <a:r>
                        <a:rPr lang="en-US" altLang="ko-KR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!</a:t>
                      </a:r>
                      <a:br>
                        <a:rPr lang="en-US" altLang="ko-KR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</a:br>
                      <a:r>
                        <a:rPr lang="en-US" altLang="ko-KR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/>
                      </a:r>
                      <a:br>
                        <a:rPr lang="en-US" altLang="ko-KR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</a:br>
                      <a:r>
                        <a:rPr lang="ko-KR" altLang="en-US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또한 커버 스크린의 라이브 이미지도 다양해서 랜덤으로 </a:t>
                      </a:r>
                      <a:r>
                        <a:rPr lang="ko-KR" altLang="en-US" sz="1000" b="0" i="0" u="none" strike="noStrike" kern="1200" cap="none" dirty="0" err="1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띄워놓아도</a:t>
                      </a:r>
                      <a:r>
                        <a:rPr lang="ko-KR" altLang="en-US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 좋고</a:t>
                      </a:r>
                      <a:r>
                        <a:rPr lang="en-US" altLang="ko-KR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시간이나 날씨 확인도 가능해서 활용도가 좋더라구요</a:t>
                      </a:r>
                      <a:r>
                        <a:rPr lang="en-US" altLang="ko-KR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.</a:t>
                      </a:r>
                      <a:br>
                        <a:rPr lang="en-US" altLang="ko-KR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</a:br>
                      <a:r>
                        <a:rPr lang="en-US" altLang="ko-KR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/>
                      </a:r>
                      <a:br>
                        <a:rPr lang="en-US" altLang="ko-KR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</a:br>
                      <a:r>
                        <a:rPr lang="ko-KR" altLang="en-US" sz="1000" b="1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에어컨 전원 </a:t>
                      </a:r>
                      <a:r>
                        <a:rPr lang="en-US" altLang="ko-KR" sz="1000" b="1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OFF</a:t>
                      </a:r>
                      <a:r>
                        <a:rPr lang="ko-KR" altLang="en-US" sz="1000" b="1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시나 </a:t>
                      </a:r>
                      <a:r>
                        <a:rPr lang="ko-KR" altLang="en-US" sz="1000" b="1" i="0" u="none" strike="noStrike" kern="1200" cap="none" dirty="0" err="1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비시즌에도</a:t>
                      </a:r>
                      <a:r>
                        <a:rPr lang="ko-KR" altLang="en-US" sz="1000" b="1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 아트 스크린을 통해 인테리어 포인트로 사용할 수 있어 더욱 좋은 것 같아요</a:t>
                      </a:r>
                      <a:r>
                        <a:rPr lang="en-US" altLang="ko-KR" sz="1000" b="1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.</a:t>
                      </a:r>
                      <a:br>
                        <a:rPr lang="en-US" altLang="ko-KR" sz="1000" b="1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</a:br>
                      <a:r>
                        <a:rPr lang="ko-KR" altLang="en-US" sz="1000" b="1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심지어 스크린 </a:t>
                      </a:r>
                      <a:r>
                        <a:rPr lang="ko-KR" altLang="en-US" sz="1000" b="1" i="0" u="none" strike="noStrike" kern="1200" cap="none" dirty="0" err="1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미러링</a:t>
                      </a:r>
                      <a:r>
                        <a:rPr lang="ko-KR" altLang="en-US" sz="1000" b="1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 기능 또한 가능해서 자기 전 음악을 듣거나 스마트폰에서 보던 콘텐츠를 큰 화면에서 볼 수 있어요</a:t>
                      </a:r>
                      <a:r>
                        <a:rPr lang="en-US" altLang="ko-KR" sz="1000" b="1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.</a:t>
                      </a:r>
                      <a:r>
                        <a:rPr lang="en-US" altLang="ko-KR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/>
                      </a:r>
                      <a:br>
                        <a:rPr lang="en-US" altLang="ko-KR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</a:br>
                      <a:r>
                        <a:rPr lang="en-US" altLang="ko-KR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/>
                      </a:r>
                      <a:br>
                        <a:rPr lang="en-US" altLang="ko-KR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</a:br>
                      <a:r>
                        <a:rPr lang="ko-KR" altLang="en-US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저는 </a:t>
                      </a:r>
                      <a:r>
                        <a:rPr lang="en-US" altLang="ko-KR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LG </a:t>
                      </a:r>
                      <a:r>
                        <a:rPr lang="ko-KR" altLang="en-US" sz="1000" b="0" i="0" u="none" strike="noStrike" kern="1200" cap="none" dirty="0" err="1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휘센</a:t>
                      </a:r>
                      <a:r>
                        <a:rPr lang="ko-KR" altLang="en-US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 오브제컬렉션 </a:t>
                      </a:r>
                      <a:r>
                        <a:rPr lang="ko-KR" altLang="en-US" sz="1000" b="0" i="0" u="none" strike="noStrike" kern="1200" cap="none" dirty="0" err="1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아트쿨을</a:t>
                      </a:r>
                      <a:r>
                        <a:rPr lang="ko-KR" altLang="en-US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 침대 맞은편 벽에 설치했는데요</a:t>
                      </a:r>
                      <a:r>
                        <a:rPr lang="en-US" altLang="ko-KR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! </a:t>
                      </a:r>
                      <a:r>
                        <a:rPr lang="ko-KR" altLang="en-US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침대에 누워서 유튜브를 화면에 </a:t>
                      </a:r>
                      <a:r>
                        <a:rPr lang="ko-KR" altLang="en-US" sz="1000" b="0" i="0" u="none" strike="noStrike" kern="1200" cap="none" dirty="0" err="1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띄워놓으니</a:t>
                      </a:r>
                      <a:r>
                        <a:rPr lang="ko-KR" altLang="en-US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 너무 편하게 볼 수 있어 좋더라구요</a:t>
                      </a:r>
                      <a:r>
                        <a:rPr lang="en-US" altLang="ko-KR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.</a:t>
                      </a:r>
                      <a:br>
                        <a:rPr lang="en-US" altLang="ko-KR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</a:br>
                      <a:r>
                        <a:rPr lang="ko-KR" altLang="en-US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거기에 시원하고 </a:t>
                      </a:r>
                      <a:r>
                        <a:rPr lang="ko-KR" altLang="en-US" sz="1000" b="0" i="0" u="none" strike="noStrike" kern="1200" cap="none" dirty="0" err="1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쾌적함은</a:t>
                      </a:r>
                      <a:r>
                        <a:rPr lang="ko-KR" altLang="en-US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 덤</a:t>
                      </a:r>
                      <a:r>
                        <a:rPr lang="en-US" altLang="ko-KR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!!!</a:t>
                      </a:r>
                      <a:br>
                        <a:rPr lang="en-US" altLang="ko-KR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</a:br>
                      <a:r>
                        <a:rPr lang="en-US" altLang="ko-KR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/>
                      </a:r>
                      <a:br>
                        <a:rPr lang="en-US" altLang="ko-KR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</a:br>
                      <a:r>
                        <a:rPr lang="ko-KR" altLang="en-US" sz="1000" b="1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이번 여름</a:t>
                      </a:r>
                      <a:r>
                        <a:rPr lang="en-US" altLang="ko-KR" sz="1000" b="1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1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시원함은 물론 공간에 포인트가 되는 인테리어 에어컨</a:t>
                      </a:r>
                      <a:r>
                        <a:rPr lang="en-US" altLang="ko-KR" sz="1000" b="1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, ‘LG </a:t>
                      </a:r>
                      <a:r>
                        <a:rPr lang="ko-KR" altLang="en-US" sz="1000" b="1" i="0" u="none" strike="noStrike" kern="1200" cap="none" dirty="0" err="1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휘센</a:t>
                      </a:r>
                      <a:r>
                        <a:rPr lang="ko-KR" altLang="en-US" sz="1000" b="1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 오브제컬렉션 </a:t>
                      </a:r>
                      <a:r>
                        <a:rPr lang="ko-KR" altLang="en-US" sz="1000" b="1" i="0" u="none" strike="noStrike" kern="1200" cap="none" dirty="0" err="1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아트쿨</a:t>
                      </a:r>
                      <a:r>
                        <a:rPr lang="ko-KR" altLang="en-US" sz="1000" b="1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’ 정말 </a:t>
                      </a:r>
                      <a:r>
                        <a:rPr lang="ko-KR" altLang="en-US" sz="1000" b="1" i="0" u="none" strike="noStrike" kern="1200" cap="none" dirty="0" err="1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강추합니다</a:t>
                      </a:r>
                      <a:r>
                        <a:rPr lang="en-US" altLang="ko-KR" sz="1000" b="1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.</a:t>
                      </a:r>
                      <a:endParaRPr lang="en-US" altLang="ko-KR" sz="1000" b="1" i="0" u="none" strike="noStrike" kern="1200" cap="none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3787" marR="3787" marT="37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000" b="0" i="0" u="none" strike="noStrike" kern="1200" cap="none" dirty="0" err="1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인스타그램</a:t>
                      </a:r>
                      <a:r>
                        <a:rPr lang="ko-KR" altLang="en-US" sz="1000" b="0" i="0" u="none" strike="noStrike" kern="1200" cap="none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000" b="0" i="0" u="none" strike="noStrike" kern="1200" cap="none" dirty="0" err="1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alderdn</a:t>
                      </a:r>
                      <a:r>
                        <a:rPr lang="en-US" altLang="ko-KR" sz="1000" b="0" i="0" u="none" strike="noStrike" kern="1200" cap="none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0" i="0" u="none" strike="noStrike" kern="1200" cap="none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님이 </a:t>
                      </a:r>
                      <a:r>
                        <a:rPr lang="en-US" altLang="ko-KR" sz="1000" b="0" i="0" u="none" strike="noStrike" kern="1200" cap="none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LG </a:t>
                      </a:r>
                      <a:r>
                        <a:rPr lang="ko-KR" altLang="en-US" sz="1000" b="0" i="0" u="none" strike="noStrike" kern="1200" cap="none" dirty="0" err="1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휘센</a:t>
                      </a:r>
                      <a:r>
                        <a:rPr lang="ko-KR" altLang="en-US" sz="1000" b="0" i="0" u="none" strike="noStrike" kern="1200" cap="none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 오브제컬렉션 </a:t>
                      </a:r>
                      <a:r>
                        <a:rPr lang="ko-KR" altLang="en-US" sz="1000" b="0" i="0" u="none" strike="noStrike" kern="1200" cap="none" dirty="0" err="1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아트쿨과</a:t>
                      </a:r>
                      <a:r>
                        <a:rPr lang="ko-KR" altLang="en-US" sz="1000" b="0" i="0" u="none" strike="noStrike" kern="1200" cap="none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 함께 시원함은 물론 다양한 테마의 아트 스크린으로 어떻게 인테리어를 연출하는지 확인해 보세요</a:t>
                      </a:r>
                      <a:r>
                        <a:rPr lang="en-US" altLang="ko-KR" sz="1000" b="0" i="0" u="none" strike="noStrike" kern="1200" cap="none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.</a:t>
                      </a:r>
                    </a:p>
                  </a:txBody>
                  <a:tcPr marL="3787" marR="3787" marT="37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34029"/>
                  </a:ext>
                </a:extLst>
              </a:tr>
            </a:tbl>
          </a:graphicData>
        </a:graphic>
      </p:graphicFrame>
      <p:sp>
        <p:nvSpPr>
          <p:cNvPr id="28" name="제목 1"/>
          <p:cNvSpPr txBox="1">
            <a:spLocks/>
          </p:cNvSpPr>
          <p:nvPr/>
        </p:nvSpPr>
        <p:spPr>
          <a:xfrm>
            <a:off x="339728" y="2711312"/>
            <a:ext cx="9454213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altLang="ko-KR" sz="10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0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카피 정리 예시</a:t>
            </a:r>
            <a:r>
              <a:rPr lang="en-US" altLang="ko-KR" sz="10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endParaRPr lang="ko-KR" altLang="en-US" sz="10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56141" y="3035312"/>
            <a:ext cx="3048003" cy="327659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642549" y="6405072"/>
            <a:ext cx="675185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ko-KR" altLang="en-US" sz="10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rPr>
              <a:t>전달 </a:t>
            </a:r>
            <a:r>
              <a:rPr lang="ko-KR" altLang="en-US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rPr>
              <a:t>예정</a:t>
            </a:r>
            <a:endParaRPr lang="ko-KR" altLang="en-US" sz="1000" dirty="0">
              <a:latin typeface="LG스마트체 Regular" panose="020B0600000101010101" pitchFamily="50" charset="-127"/>
              <a:ea typeface="LG스마트체 Regular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33594" y="6405072"/>
            <a:ext cx="675185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ko-KR" altLang="en-US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rPr>
              <a:t>작성 영역</a:t>
            </a:r>
            <a:endParaRPr lang="ko-KR" altLang="en-US" sz="1000" dirty="0">
              <a:latin typeface="LG스마트체 Regular" panose="020B0600000101010101" pitchFamily="50" charset="-127"/>
              <a:ea typeface="LG스마트체 Regular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562350" y="3035312"/>
            <a:ext cx="8289923" cy="327659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889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781932" y="739140"/>
            <a:ext cx="8012135" cy="5623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Experience Studio : 1-1.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신규 페이지 생성</a:t>
            </a:r>
            <a:endParaRPr lang="en-US" altLang="ko-KR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sp>
        <p:nvSpPr>
          <p:cNvPr id="108" name="제목 1"/>
          <p:cNvSpPr txBox="1">
            <a:spLocks/>
          </p:cNvSpPr>
          <p:nvPr/>
        </p:nvSpPr>
        <p:spPr>
          <a:xfrm>
            <a:off x="397932" y="2087881"/>
            <a:ext cx="3171929" cy="332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로그인 후 왼쪽 상단 컨텐츠 탭으로 이동</a:t>
            </a:r>
            <a:endParaRPr lang="en-US" altLang="ko-KR" sz="105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ko-KR" altLang="en-US" sz="105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Experience Studio </a:t>
            </a: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선택 </a:t>
            </a: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WCMS</a:t>
            </a: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에 처음 로그인 할 때 랜딩 페이지는 </a:t>
            </a: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CC Professional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05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‘</a:t>
            </a: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KR’ </a:t>
            </a: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폴더 선택</a:t>
            </a:r>
            <a:endParaRPr lang="en-US" altLang="ko-KR" sz="105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 주소창에 직접 </a:t>
            </a: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URL</a:t>
            </a: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을 입력하여 페이지 이동 가능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3"/>
              </a:rPr>
              <a:t>https://cms50.lge.co.kr/estudio/#/project/KR/sites/kr/pages</a:t>
            </a:r>
            <a:endParaRPr lang="en-US" altLang="ko-KR" sz="105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05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3D575E6-D57E-404C-A5DA-1D6AF7D9D00E}"/>
              </a:ext>
            </a:extLst>
          </p:cNvPr>
          <p:cNvGrpSpPr/>
          <p:nvPr/>
        </p:nvGrpSpPr>
        <p:grpSpPr>
          <a:xfrm>
            <a:off x="3959253" y="1182881"/>
            <a:ext cx="7657491" cy="1878051"/>
            <a:chOff x="334964" y="731799"/>
            <a:chExt cx="11533186" cy="282859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C721D46-C2FB-4A1C-8CAF-012F11ABBE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1348"/>
            <a:stretch/>
          </p:blipFill>
          <p:spPr>
            <a:xfrm>
              <a:off x="334964" y="731799"/>
              <a:ext cx="11533186" cy="2828591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3A8F724-7F84-4EEE-B4EB-6344CD963F21}"/>
                </a:ext>
              </a:extLst>
            </p:cNvPr>
            <p:cNvSpPr/>
            <p:nvPr/>
          </p:nvSpPr>
          <p:spPr>
            <a:xfrm>
              <a:off x="1013136" y="781679"/>
              <a:ext cx="446050" cy="2479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1C1D8AD-7998-4589-8924-9FEAC7B11168}"/>
                </a:ext>
              </a:extLst>
            </p:cNvPr>
            <p:cNvSpPr/>
            <p:nvPr/>
          </p:nvSpPr>
          <p:spPr>
            <a:xfrm>
              <a:off x="796108" y="778783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1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0D127CD-8962-4DE4-89BB-92904564DCA4}"/>
                </a:ext>
              </a:extLst>
            </p:cNvPr>
            <p:cNvSpPr/>
            <p:nvPr/>
          </p:nvSpPr>
          <p:spPr>
            <a:xfrm>
              <a:off x="10078502" y="813868"/>
              <a:ext cx="1008598" cy="39580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6808050-0EAB-464D-AA30-D350D2FB2877}"/>
                </a:ext>
              </a:extLst>
            </p:cNvPr>
            <p:cNvSpPr/>
            <p:nvPr/>
          </p:nvSpPr>
          <p:spPr>
            <a:xfrm>
              <a:off x="9859659" y="813867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2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921FF7C-B787-4851-8F60-D2A9D004C0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214" t="50182" r="4371" b="-1"/>
            <a:stretch/>
          </p:blipFill>
          <p:spPr>
            <a:xfrm>
              <a:off x="10116602" y="984091"/>
              <a:ext cx="898922" cy="1501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A6A5F2-74A8-4F00-8624-506C23462C18}"/>
              </a:ext>
            </a:extLst>
          </p:cNvPr>
          <p:cNvGrpSpPr/>
          <p:nvPr/>
        </p:nvGrpSpPr>
        <p:grpSpPr>
          <a:xfrm>
            <a:off x="4002505" y="3192176"/>
            <a:ext cx="7570988" cy="2691628"/>
            <a:chOff x="352066" y="737372"/>
            <a:chExt cx="11504972" cy="409023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527EC789-3785-478C-B62E-11AB145331C0}"/>
                </a:ext>
              </a:extLst>
            </p:cNvPr>
            <p:cNvGrpSpPr/>
            <p:nvPr/>
          </p:nvGrpSpPr>
          <p:grpSpPr>
            <a:xfrm>
              <a:off x="352066" y="737372"/>
              <a:ext cx="11504972" cy="4090233"/>
              <a:chOff x="352066" y="737372"/>
              <a:chExt cx="11504972" cy="4090233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7B872E6B-924F-4231-A348-5427E7F8F4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23227"/>
              <a:stretch/>
            </p:blipFill>
            <p:spPr>
              <a:xfrm>
                <a:off x="352223" y="737372"/>
                <a:ext cx="11504815" cy="3538537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4F2EDBDC-1D64-41A8-890B-264D1D0E40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40795"/>
              <a:stretch/>
            </p:blipFill>
            <p:spPr>
              <a:xfrm>
                <a:off x="352223" y="2098783"/>
                <a:ext cx="11504815" cy="2728822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0AF06DC1-0462-48C1-8680-AC92AF042C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29172" b="34696"/>
              <a:stretch/>
            </p:blipFill>
            <p:spPr>
              <a:xfrm>
                <a:off x="5332775" y="2861557"/>
                <a:ext cx="1747293" cy="1679446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F662DAB9-CEB9-41EB-B5DF-E0CE59AE20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13489" b="64704"/>
              <a:stretch/>
            </p:blipFill>
            <p:spPr>
              <a:xfrm>
                <a:off x="352066" y="1103329"/>
                <a:ext cx="11504815" cy="1005062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F1E9985-3844-43B1-A4C8-4ED3D6F82200}"/>
                </a:ext>
              </a:extLst>
            </p:cNvPr>
            <p:cNvSpPr/>
            <p:nvPr/>
          </p:nvSpPr>
          <p:spPr>
            <a:xfrm>
              <a:off x="3716383" y="2905941"/>
              <a:ext cx="1568449" cy="156763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AFF154E-010F-4523-B69D-86B5D0BC4FA0}"/>
                </a:ext>
              </a:extLst>
            </p:cNvPr>
            <p:cNvSpPr/>
            <p:nvPr/>
          </p:nvSpPr>
          <p:spPr>
            <a:xfrm>
              <a:off x="3497541" y="2905940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3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7359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781932" y="739140"/>
            <a:ext cx="8012135" cy="5623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422" y="2059159"/>
            <a:ext cx="7571074" cy="35451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Experience Studio : 1-1.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신규 페이지 생성</a:t>
            </a:r>
            <a:endParaRPr lang="en-US" altLang="ko-KR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sp>
        <p:nvSpPr>
          <p:cNvPr id="108" name="제목 1"/>
          <p:cNvSpPr txBox="1">
            <a:spLocks/>
          </p:cNvSpPr>
          <p:nvPr/>
        </p:nvSpPr>
        <p:spPr>
          <a:xfrm>
            <a:off x="397932" y="2087881"/>
            <a:ext cx="3171929" cy="332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lnSpc>
                <a:spcPct val="150000"/>
              </a:lnSpc>
            </a:pPr>
            <a:endParaRPr lang="en-US" altLang="ko-KR" sz="105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4. </a:t>
            </a: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‘</a:t>
            </a: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Sites’ </a:t>
            </a: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선택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</a:t>
            </a: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왼쪽 탐색기에서 사이트 선택 시</a:t>
            </a: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오른쪽에 사이트 목록 노출 됨</a:t>
            </a:r>
            <a:endParaRPr lang="en-US" altLang="ko-KR" sz="105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- Site</a:t>
            </a: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 </a:t>
            </a:r>
            <a:r>
              <a:rPr lang="en-US" altLang="ko-KR" sz="105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kr</a:t>
            </a: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&gt; story &gt; </a:t>
            </a:r>
            <a:r>
              <a:rPr lang="en-US" altLang="ko-KR" sz="105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hands-on-reviews</a:t>
            </a:r>
            <a:endParaRPr lang="en-US" altLang="ko-KR" sz="105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신규 페이지 생성 시</a:t>
            </a: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5. [+ New Page]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버튼을 선택하여 페이지 생성</a:t>
            </a:r>
            <a:endParaRPr lang="en-US" altLang="ko-KR" sz="105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8003F41-23D5-4F1A-90BC-28AF31DB9B2E}"/>
              </a:ext>
            </a:extLst>
          </p:cNvPr>
          <p:cNvGrpSpPr/>
          <p:nvPr/>
        </p:nvGrpSpPr>
        <p:grpSpPr>
          <a:xfrm>
            <a:off x="4069664" y="2281695"/>
            <a:ext cx="2286214" cy="3377426"/>
            <a:chOff x="4069664" y="1206574"/>
            <a:chExt cx="2286214" cy="2166102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38A853B-94AE-4AFD-B416-D880B2853E04}"/>
                </a:ext>
              </a:extLst>
            </p:cNvPr>
            <p:cNvGrpSpPr/>
            <p:nvPr/>
          </p:nvGrpSpPr>
          <p:grpSpPr>
            <a:xfrm>
              <a:off x="4069664" y="1341181"/>
              <a:ext cx="2286214" cy="2031495"/>
              <a:chOff x="3963628" y="2073057"/>
              <a:chExt cx="2365976" cy="2102370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D56B6695-8D61-4CD2-9869-322C6E55BF53}"/>
                  </a:ext>
                </a:extLst>
              </p:cNvPr>
              <p:cNvSpPr/>
              <p:nvPr/>
            </p:nvSpPr>
            <p:spPr>
              <a:xfrm>
                <a:off x="3963629" y="2108044"/>
                <a:ext cx="1778841" cy="2067383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D8F4A419-41AE-4B98-8612-D37DBAB2078D}"/>
                  </a:ext>
                </a:extLst>
              </p:cNvPr>
              <p:cNvSpPr/>
              <p:nvPr/>
            </p:nvSpPr>
            <p:spPr>
              <a:xfrm>
                <a:off x="3963628" y="2293185"/>
                <a:ext cx="778715" cy="133060"/>
              </a:xfrm>
              <a:prstGeom prst="rect">
                <a:avLst/>
              </a:prstGeom>
              <a:solidFill>
                <a:srgbClr val="C00000">
                  <a:alpha val="25000"/>
                </a:srgb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EB44C195-165E-45B5-B3FD-101F019668D6}"/>
                  </a:ext>
                </a:extLst>
              </p:cNvPr>
              <p:cNvSpPr/>
              <p:nvPr/>
            </p:nvSpPr>
            <p:spPr>
              <a:xfrm>
                <a:off x="4912524" y="3578634"/>
                <a:ext cx="709930" cy="554425"/>
              </a:xfrm>
              <a:prstGeom prst="rect">
                <a:avLst/>
              </a:prstGeom>
              <a:solidFill>
                <a:srgbClr val="C00000">
                  <a:alpha val="25000"/>
                </a:srgb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714F63EE-128B-42AE-9261-9CDC3FD10094}"/>
                  </a:ext>
                </a:extLst>
              </p:cNvPr>
              <p:cNvSpPr/>
              <p:nvPr/>
            </p:nvSpPr>
            <p:spPr>
              <a:xfrm>
                <a:off x="5907926" y="2073057"/>
                <a:ext cx="421678" cy="14569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0E54C10-69C6-4C63-AFB2-48EF8447DE18}"/>
                </a:ext>
              </a:extLst>
            </p:cNvPr>
            <p:cNvGrpSpPr/>
            <p:nvPr/>
          </p:nvGrpSpPr>
          <p:grpSpPr>
            <a:xfrm>
              <a:off x="4079206" y="1206574"/>
              <a:ext cx="2016794" cy="168421"/>
              <a:chOff x="459863" y="-3326479"/>
              <a:chExt cx="3067104" cy="256133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93553E56-45F3-4CBD-949B-05F6763FA989}"/>
                  </a:ext>
                </a:extLst>
              </p:cNvPr>
              <p:cNvSpPr/>
              <p:nvPr/>
            </p:nvSpPr>
            <p:spPr>
              <a:xfrm>
                <a:off x="459863" y="-3240570"/>
                <a:ext cx="171760" cy="170224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1" dirty="0">
                    <a:solidFill>
                      <a:schemeClr val="bg1"/>
                    </a:solidFill>
                  </a:rPr>
                  <a:t>4</a:t>
                </a:r>
                <a:endParaRPr lang="ko-KR" altLang="en-US" sz="100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42712612-9F03-4E0A-9FCF-CCA8D7521891}"/>
                  </a:ext>
                </a:extLst>
              </p:cNvPr>
              <p:cNvSpPr/>
              <p:nvPr/>
            </p:nvSpPr>
            <p:spPr>
              <a:xfrm>
                <a:off x="3308818" y="-3326479"/>
                <a:ext cx="218149" cy="214093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1" dirty="0">
                    <a:solidFill>
                      <a:schemeClr val="bg1"/>
                    </a:solidFill>
                  </a:rPr>
                  <a:t>5</a:t>
                </a:r>
                <a:endParaRPr lang="ko-KR" altLang="en-US" sz="100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6416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3781932" y="739140"/>
            <a:ext cx="8012135" cy="5623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5363902" y="1279252"/>
            <a:ext cx="4848194" cy="2366020"/>
            <a:chOff x="4032467" y="1621862"/>
            <a:chExt cx="7761600" cy="378782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2467" y="1621862"/>
              <a:ext cx="7761600" cy="3787820"/>
            </a:xfrm>
            <a:prstGeom prst="rect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</p:pic>
        <p:sp>
          <p:nvSpPr>
            <p:cNvPr id="14" name="직사각형 13"/>
            <p:cNvSpPr/>
            <p:nvPr/>
          </p:nvSpPr>
          <p:spPr>
            <a:xfrm>
              <a:off x="6388764" y="2444363"/>
              <a:ext cx="1063420" cy="106319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903" y="1450325"/>
            <a:ext cx="4848194" cy="21715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Experience Studio : 1-1.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신규 페이지 생성</a:t>
            </a:r>
            <a:endParaRPr lang="en-US" altLang="ko-KR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sp>
        <p:nvSpPr>
          <p:cNvPr id="108" name="제목 1"/>
          <p:cNvSpPr txBox="1">
            <a:spLocks/>
          </p:cNvSpPr>
          <p:nvPr/>
        </p:nvSpPr>
        <p:spPr>
          <a:xfrm>
            <a:off x="397932" y="2087881"/>
            <a:ext cx="3383422" cy="332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marL="228600" indent="-228600">
              <a:lnSpc>
                <a:spcPct val="150000"/>
              </a:lnSpc>
              <a:buFont typeface="+mj-lt"/>
              <a:buAutoNum type="arabicPeriod" startAt="6"/>
            </a:pP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[(T0004) Basic]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템플릿 선택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Arial"/>
              <a:buAutoNum type="arabicPeriod" startAt="6"/>
            </a:pPr>
            <a:r>
              <a:rPr lang="ko-KR" altLang="en-US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페이지 정보 입력</a:t>
            </a:r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8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Name</a:t>
            </a:r>
            <a:r>
              <a:rPr lang="en-US" altLang="ko-KR" sz="800" dirty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 </a:t>
            </a:r>
            <a:r>
              <a:rPr lang="en-US" altLang="ko-KR" sz="8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8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8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https://</a:t>
            </a:r>
            <a:r>
              <a:rPr lang="en-US" altLang="ko-KR" sz="8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www.lge.co.kr/story/hands-on-reviews/</a:t>
            </a:r>
            <a:r>
              <a:rPr lang="en-US" altLang="ko-KR" sz="800" b="0" dirty="0" smtClean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{</a:t>
            </a:r>
            <a:r>
              <a:rPr lang="en-US" altLang="ko-KR" sz="800" b="0" dirty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Name</a:t>
            </a:r>
            <a:r>
              <a:rPr lang="en-US" altLang="ko-KR" sz="800" b="0" dirty="0" smtClean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}</a:t>
            </a:r>
            <a:br>
              <a:rPr lang="en-US" altLang="ko-KR" sz="800" b="0" dirty="0" smtClean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endParaRPr lang="en-US" altLang="ko-KR" sz="800" b="0" dirty="0" smtClean="0">
              <a:solidFill>
                <a:srgbClr val="C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Arial"/>
              <a:buAutoNum type="arabicPeriod" startAt="6"/>
            </a:pPr>
            <a:r>
              <a:rPr lang="en-US" altLang="ko-KR" sz="9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[</a:t>
            </a:r>
            <a:r>
              <a:rPr lang="en-US" altLang="ko-KR" sz="9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Finish] </a:t>
            </a:r>
            <a:r>
              <a:rPr lang="ko-KR" altLang="en-US" sz="9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버튼을 선택하여 페이지 생성</a:t>
            </a:r>
            <a:endParaRPr lang="en-US" altLang="ko-KR" sz="9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902" y="3730421"/>
            <a:ext cx="4848194" cy="2366021"/>
          </a:xfrm>
          <a:prstGeom prst="rect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  <a:effectLst/>
        </p:spPr>
      </p:pic>
      <p:sp>
        <p:nvSpPr>
          <p:cNvPr id="31" name="직사각형 30"/>
          <p:cNvSpPr/>
          <p:nvPr/>
        </p:nvSpPr>
        <p:spPr>
          <a:xfrm>
            <a:off x="5659405" y="4089958"/>
            <a:ext cx="4133072" cy="243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9653779" y="5926847"/>
            <a:ext cx="287586" cy="1638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6095999" y="973629"/>
            <a:ext cx="3384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신규 페이지 생성 화면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91C79A-10E8-421F-A730-0EB374DBD453}"/>
              </a:ext>
            </a:extLst>
          </p:cNvPr>
          <p:cNvSpPr/>
          <p:nvPr/>
        </p:nvSpPr>
        <p:spPr>
          <a:xfrm>
            <a:off x="7213688" y="1621570"/>
            <a:ext cx="143445" cy="14077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>
                <a:solidFill>
                  <a:schemeClr val="bg1"/>
                </a:solidFill>
              </a:rPr>
              <a:t>6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EC7CB5-F9DD-4BA3-8E49-D894F4C70331}"/>
              </a:ext>
            </a:extLst>
          </p:cNvPr>
          <p:cNvSpPr/>
          <p:nvPr/>
        </p:nvSpPr>
        <p:spPr>
          <a:xfrm>
            <a:off x="5659405" y="3939355"/>
            <a:ext cx="143445" cy="14077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>
                <a:solidFill>
                  <a:schemeClr val="bg1"/>
                </a:solidFill>
              </a:rPr>
              <a:t>7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F94C59-B7E5-4B6A-B7AF-5C422F8659C2}"/>
              </a:ext>
            </a:extLst>
          </p:cNvPr>
          <p:cNvSpPr/>
          <p:nvPr/>
        </p:nvSpPr>
        <p:spPr>
          <a:xfrm>
            <a:off x="9649032" y="5786069"/>
            <a:ext cx="143445" cy="14077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>
                <a:solidFill>
                  <a:schemeClr val="bg1"/>
                </a:solidFill>
              </a:rPr>
              <a:t>8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203616" y="1769062"/>
            <a:ext cx="556592" cy="55771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079875" y="4450740"/>
            <a:ext cx="2712602" cy="46269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lglife</a:t>
            </a:r>
            <a:r>
              <a:rPr lang="en-US" altLang="ko-KR" dirty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-in-{</a:t>
            </a:r>
            <a:r>
              <a:rPr lang="ko-KR" altLang="en-US" dirty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제품명</a:t>
            </a:r>
            <a:r>
              <a:rPr lang="en-US" altLang="ko-KR" dirty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}-{</a:t>
            </a:r>
            <a:r>
              <a:rPr lang="ko-KR" altLang="en-US" dirty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넘버링</a:t>
            </a:r>
            <a:r>
              <a:rPr lang="en-US" altLang="ko-KR" dirty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83366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9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2341578"/>
            <a:ext cx="8306236" cy="1307356"/>
            <a:chOff x="0" y="2081292"/>
            <a:chExt cx="8306236" cy="1307356"/>
          </a:xfrm>
        </p:grpSpPr>
        <p:sp>
          <p:nvSpPr>
            <p:cNvPr id="3" name="TextBox 2"/>
            <p:cNvSpPr txBox="1"/>
            <p:nvPr/>
          </p:nvSpPr>
          <p:spPr>
            <a:xfrm>
              <a:off x="0" y="2742317"/>
              <a:ext cx="8306236" cy="646331"/>
            </a:xfrm>
            <a:prstGeom prst="rect">
              <a:avLst/>
            </a:prstGeom>
            <a:noFill/>
          </p:spPr>
          <p:txBody>
            <a:bodyPr wrap="square" lIns="684000" rtlCol="0" anchor="t">
              <a:spAutoFit/>
            </a:bodyPr>
            <a:lstStyle/>
            <a:p>
              <a:pPr>
                <a:buClr>
                  <a:schemeClr val="dk1"/>
                </a:buClr>
                <a:buSzPts val="1100"/>
              </a:pPr>
              <a:r>
                <a:rPr lang="en-US" altLang="ko-KR" sz="3600" b="1" dirty="0" smtClean="0">
                  <a:solidFill>
                    <a:schemeClr val="bg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rPr>
                <a:t>1-2. </a:t>
              </a:r>
              <a:r>
                <a:rPr lang="ko-KR" altLang="en-US" sz="3600" b="1" dirty="0">
                  <a:solidFill>
                    <a:schemeClr val="bg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rPr>
                <a:t>컨텐츠 생성</a:t>
              </a:r>
              <a:endParaRPr lang="ko-KR" altLang="en-US" sz="3600" b="1" dirty="0">
                <a:solidFill>
                  <a:schemeClr val="bg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457200" y="2081292"/>
              <a:ext cx="2103120" cy="428324"/>
            </a:xfrm>
            <a:prstGeom prst="roundRect">
              <a:avLst>
                <a:gd name="adj" fmla="val 9435"/>
              </a:avLst>
            </a:prstGeom>
            <a:solidFill>
              <a:srgbClr val="0096D6"/>
            </a:solidFill>
            <a:ln w="28575">
              <a:solidFill>
                <a:srgbClr val="0096D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Experience Studio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8503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3781932" y="739140"/>
            <a:ext cx="8012135" cy="5623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663" y="3715914"/>
            <a:ext cx="7217749" cy="227035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137" y="875649"/>
            <a:ext cx="5519671" cy="44176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Experience Studio : </a:t>
            </a:r>
            <a:r>
              <a:rPr lang="en-US" altLang="ko-KR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1-2.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컨텐츠 생성</a:t>
            </a:r>
            <a:endParaRPr lang="en-US" altLang="ko-KR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sp>
        <p:nvSpPr>
          <p:cNvPr id="108" name="제목 1"/>
          <p:cNvSpPr txBox="1">
            <a:spLocks/>
          </p:cNvSpPr>
          <p:nvPr/>
        </p:nvSpPr>
        <p:spPr>
          <a:xfrm>
            <a:off x="397932" y="2087723"/>
            <a:ext cx="3211066" cy="2516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엑셀 파일 정보 기반으로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SEO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설정 후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apply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클릭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[Basic SEO]</a:t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Page Title</a:t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Keywords</a:t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Description</a:t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Canonical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URL</a:t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[Social Tag]</a:t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OG Title</a:t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OG Description</a:t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OG URL</a:t>
            </a:r>
          </a:p>
        </p:txBody>
      </p:sp>
      <p:sp>
        <p:nvSpPr>
          <p:cNvPr id="40" name="제목 1">
            <a:extLst>
              <a:ext uri="{FF2B5EF4-FFF2-40B4-BE49-F238E27FC236}">
                <a16:creationId xmlns:a16="http://schemas.microsoft.com/office/drawing/2014/main" id="{D9A1FAE0-4ABE-4604-A0D0-6026FAB4F414}"/>
              </a:ext>
            </a:extLst>
          </p:cNvPr>
          <p:cNvSpPr txBox="1">
            <a:spLocks/>
          </p:cNvSpPr>
          <p:nvPr/>
        </p:nvSpPr>
        <p:spPr>
          <a:xfrm>
            <a:off x="397933" y="1521911"/>
            <a:ext cx="3134232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altLang="ko-KR" sz="1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[</a:t>
            </a:r>
            <a:r>
              <a:rPr lang="ko-KR" altLang="en-US" sz="1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컴포넌트 </a:t>
            </a:r>
            <a:r>
              <a:rPr lang="en-US" altLang="ko-KR" sz="1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content</a:t>
            </a:r>
            <a:r>
              <a:rPr lang="ko-KR" altLang="en-US" sz="1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셋팅 </a:t>
            </a:r>
            <a:r>
              <a:rPr lang="en-US" altLang="ko-KR" sz="1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– KRC0002]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580355C-4916-4B70-948F-CA75FA92B80F}"/>
              </a:ext>
            </a:extLst>
          </p:cNvPr>
          <p:cNvGrpSpPr/>
          <p:nvPr/>
        </p:nvGrpSpPr>
        <p:grpSpPr>
          <a:xfrm>
            <a:off x="5562708" y="2038852"/>
            <a:ext cx="5809449" cy="2189498"/>
            <a:chOff x="5890520" y="-503840"/>
            <a:chExt cx="5809449" cy="218949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3558CC1-D99A-45F2-A734-6AE98404AB82}"/>
                </a:ext>
              </a:extLst>
            </p:cNvPr>
            <p:cNvSpPr/>
            <p:nvPr/>
          </p:nvSpPr>
          <p:spPr>
            <a:xfrm>
              <a:off x="11385066" y="1505475"/>
              <a:ext cx="314903" cy="18018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5DDBB813-DCC2-40E3-A72A-6ABF320FD640}"/>
                </a:ext>
              </a:extLst>
            </p:cNvPr>
            <p:cNvCxnSpPr>
              <a:cxnSpLocks/>
              <a:stCxn id="33" idx="1"/>
              <a:endCxn id="16" idx="3"/>
            </p:cNvCxnSpPr>
            <p:nvPr/>
          </p:nvCxnSpPr>
          <p:spPr>
            <a:xfrm rot="10800000">
              <a:off x="10566808" y="413341"/>
              <a:ext cx="818258" cy="1182227"/>
            </a:xfrm>
            <a:prstGeom prst="bentConnector3">
              <a:avLst>
                <a:gd name="adj1" fmla="val 50000"/>
              </a:avLst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2BA6E5B-565E-41B9-83AD-B555778969DA}"/>
                </a:ext>
              </a:extLst>
            </p:cNvPr>
            <p:cNvSpPr txBox="1"/>
            <p:nvPr/>
          </p:nvSpPr>
          <p:spPr>
            <a:xfrm>
              <a:off x="6577050" y="-503840"/>
              <a:ext cx="2500255" cy="25693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dirty="0">
                  <a:solidFill>
                    <a:srgbClr val="C00000"/>
                  </a:solidFill>
                </a:rPr>
                <a:t>공백 제외 </a:t>
              </a:r>
              <a:r>
                <a:rPr lang="en-US" altLang="ko-KR" sz="800" dirty="0">
                  <a:solidFill>
                    <a:srgbClr val="C00000"/>
                  </a:solidFill>
                </a:rPr>
                <a:t>20</a:t>
              </a:r>
              <a:r>
                <a:rPr lang="ko-KR" altLang="en-US" sz="800" dirty="0">
                  <a:solidFill>
                    <a:srgbClr val="C00000"/>
                  </a:solidFill>
                </a:rPr>
                <a:t>자 이내 끝에 </a:t>
              </a:r>
              <a:r>
                <a:rPr lang="en-US" altLang="ko-KR" sz="800" dirty="0">
                  <a:solidFill>
                    <a:srgbClr val="C00000"/>
                  </a:solidFill>
                </a:rPr>
                <a:t>“| LG</a:t>
              </a:r>
              <a:r>
                <a:rPr lang="ko-KR" altLang="en-US" sz="800" dirty="0">
                  <a:solidFill>
                    <a:srgbClr val="C00000"/>
                  </a:solidFill>
                </a:rPr>
                <a:t>전자</a:t>
              </a:r>
              <a:r>
                <a:rPr lang="en-US" altLang="ko-KR" sz="800" dirty="0">
                  <a:solidFill>
                    <a:srgbClr val="C00000"/>
                  </a:solidFill>
                </a:rPr>
                <a:t>” </a:t>
              </a:r>
              <a:r>
                <a:rPr lang="ko-KR" altLang="en-US" sz="800" dirty="0">
                  <a:solidFill>
                    <a:srgbClr val="C00000"/>
                  </a:solidFill>
                </a:rPr>
                <a:t>삽입</a:t>
              </a:r>
              <a:endParaRPr lang="en-US" altLang="ko-KR" sz="8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E400BB5-13A0-4563-B6C3-42AB04E33EE2}"/>
                </a:ext>
              </a:extLst>
            </p:cNvPr>
            <p:cNvSpPr txBox="1"/>
            <p:nvPr/>
          </p:nvSpPr>
          <p:spPr>
            <a:xfrm>
              <a:off x="5890520" y="719573"/>
              <a:ext cx="2500255" cy="25693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rgbClr val="C00000"/>
                  </a:solidFill>
                </a:rPr>
                <a:t>Social Tag</a:t>
              </a:r>
              <a:r>
                <a:rPr lang="ko-KR" altLang="en-US" sz="800" dirty="0">
                  <a:solidFill>
                    <a:srgbClr val="C00000"/>
                  </a:solidFill>
                </a:rPr>
                <a:t>는 위에 </a:t>
              </a:r>
              <a:r>
                <a:rPr lang="en-US" altLang="ko-KR" sz="800" dirty="0">
                  <a:solidFill>
                    <a:srgbClr val="C00000"/>
                  </a:solidFill>
                </a:rPr>
                <a:t>Basic SEO</a:t>
              </a:r>
              <a:r>
                <a:rPr lang="ko-KR" altLang="en-US" sz="800" dirty="0">
                  <a:solidFill>
                    <a:srgbClr val="C00000"/>
                  </a:solidFill>
                </a:rPr>
                <a:t>와 동일하게 기입</a:t>
              </a:r>
              <a:endParaRPr lang="en-US" altLang="ko-KR" sz="800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9F5CFD1-5850-45CC-B18D-164C78F33BBD}"/>
                </a:ext>
              </a:extLst>
            </p:cNvPr>
            <p:cNvSpPr/>
            <p:nvPr/>
          </p:nvSpPr>
          <p:spPr>
            <a:xfrm>
              <a:off x="11363212" y="1374500"/>
              <a:ext cx="112200" cy="11119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2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제목 1"/>
          <p:cNvSpPr txBox="1">
            <a:spLocks/>
          </p:cNvSpPr>
          <p:nvPr/>
        </p:nvSpPr>
        <p:spPr>
          <a:xfrm>
            <a:off x="397932" y="1325723"/>
            <a:ext cx="321106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lnSpc>
                <a:spcPct val="150000"/>
              </a:lnSpc>
            </a:pPr>
            <a:r>
              <a:rPr lang="ko-KR" altLang="en-US" sz="800" b="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기본으로 컴포넌트 </a:t>
            </a:r>
            <a:r>
              <a:rPr lang="ko-KR" altLang="en-US" sz="800" b="0" dirty="0" err="1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세팅되어</a:t>
            </a:r>
            <a:r>
              <a:rPr lang="ko-KR" altLang="en-US" sz="800" b="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있어 별도 추가 필요 없음</a:t>
            </a:r>
            <a:endParaRPr lang="en-US" altLang="ko-KR" sz="800" b="0" dirty="0">
              <a:solidFill>
                <a:srgbClr val="FF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3381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3781932" y="739140"/>
            <a:ext cx="8012135" cy="5623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Experience Studio : </a:t>
            </a:r>
            <a:r>
              <a:rPr lang="en-US" altLang="ko-KR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1-2.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컨텐츠 생성</a:t>
            </a:r>
            <a:endParaRPr lang="en-US" altLang="ko-KR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sp>
        <p:nvSpPr>
          <p:cNvPr id="108" name="제목 1"/>
          <p:cNvSpPr txBox="1">
            <a:spLocks/>
          </p:cNvSpPr>
          <p:nvPr/>
        </p:nvSpPr>
        <p:spPr>
          <a:xfrm>
            <a:off x="397932" y="2087723"/>
            <a:ext cx="3211066" cy="1788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lnSpc>
                <a:spcPct val="150000"/>
              </a:lnSpc>
            </a:pP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1-1. 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최초 컴포넌트 </a:t>
            </a:r>
            <a:r>
              <a:rPr lang="ko-KR" altLang="en-US" sz="105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등록시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MULTI-COMPONENT PLACEHOLDER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영역 플러스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(+)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버튼 클릭</a:t>
            </a:r>
            <a:endParaRPr lang="en-US" altLang="ko-KR" sz="105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1-2. 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컴포넌트 </a:t>
            </a:r>
            <a:r>
              <a:rPr lang="ko-KR" altLang="en-US" sz="105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추가시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컴포넌트 하단 플러스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(+)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버튼 클릭</a:t>
            </a:r>
            <a:endParaRPr lang="en-US" altLang="ko-KR" sz="105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5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2. Components &gt; All Components &gt; </a:t>
            </a:r>
            <a:r>
              <a:rPr lang="en-US" altLang="ko-KR" sz="105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lgecokr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에서 컴포넌트 검색 후 선택</a:t>
            </a:r>
            <a:endParaRPr lang="en-US" altLang="ko-KR" sz="105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40" name="제목 1">
            <a:extLst>
              <a:ext uri="{FF2B5EF4-FFF2-40B4-BE49-F238E27FC236}">
                <a16:creationId xmlns:a16="http://schemas.microsoft.com/office/drawing/2014/main" id="{D9A1FAE0-4ABE-4604-A0D0-6026FAB4F414}"/>
              </a:ext>
            </a:extLst>
          </p:cNvPr>
          <p:cNvSpPr txBox="1">
            <a:spLocks/>
          </p:cNvSpPr>
          <p:nvPr/>
        </p:nvSpPr>
        <p:spPr>
          <a:xfrm>
            <a:off x="397933" y="1521911"/>
            <a:ext cx="3134232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ko-KR" altLang="en-US" sz="1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컴포넌트 추가하기</a:t>
            </a:r>
            <a:endParaRPr lang="en-US" altLang="ko-KR" sz="1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397932" y="1325723"/>
            <a:ext cx="321106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lnSpc>
                <a:spcPct val="150000"/>
              </a:lnSpc>
            </a:pPr>
            <a:r>
              <a:rPr lang="ko-KR" altLang="en-US" sz="800" b="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기본으로 컴포넌트 </a:t>
            </a:r>
            <a:r>
              <a:rPr lang="ko-KR" altLang="en-US" sz="800" b="0" dirty="0" err="1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세팅되어</a:t>
            </a:r>
            <a:r>
              <a:rPr lang="ko-KR" altLang="en-US" sz="800" b="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있어 별도 추가 필요 없음</a:t>
            </a:r>
            <a:endParaRPr lang="en-US" altLang="ko-KR" sz="800" b="0" dirty="0">
              <a:solidFill>
                <a:srgbClr val="FF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765" y="846567"/>
            <a:ext cx="5410066" cy="180134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497262" y="1408257"/>
            <a:ext cx="4133072" cy="3389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320" y="1966070"/>
            <a:ext cx="5113487" cy="219272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822528" y="2626364"/>
            <a:ext cx="4133072" cy="3389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8025" y="3104746"/>
            <a:ext cx="4590572" cy="313534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EC7CB5-F9DD-4BA3-8E49-D894F4C70331}"/>
              </a:ext>
            </a:extLst>
          </p:cNvPr>
          <p:cNvSpPr/>
          <p:nvPr/>
        </p:nvSpPr>
        <p:spPr>
          <a:xfrm>
            <a:off x="3903845" y="1521911"/>
            <a:ext cx="506950" cy="1454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 smtClean="0">
                <a:solidFill>
                  <a:schemeClr val="bg1"/>
                </a:solidFill>
              </a:rPr>
              <a:t>1-1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7EC7CB5-F9DD-4BA3-8E49-D894F4C70331}"/>
              </a:ext>
            </a:extLst>
          </p:cNvPr>
          <p:cNvSpPr/>
          <p:nvPr/>
        </p:nvSpPr>
        <p:spPr>
          <a:xfrm>
            <a:off x="3903845" y="2821587"/>
            <a:ext cx="506950" cy="1454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 smtClean="0">
                <a:solidFill>
                  <a:schemeClr val="bg1"/>
                </a:solidFill>
              </a:rPr>
              <a:t>1-2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cxnSp>
        <p:nvCxnSpPr>
          <p:cNvPr id="13" name="꺾인 연결선 12"/>
          <p:cNvCxnSpPr>
            <a:stCxn id="17" idx="3"/>
            <a:endCxn id="8" idx="0"/>
          </p:cNvCxnSpPr>
          <p:nvPr/>
        </p:nvCxnSpPr>
        <p:spPr>
          <a:xfrm>
            <a:off x="8630334" y="1577747"/>
            <a:ext cx="722977" cy="1526999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9" idx="3"/>
            <a:endCxn id="8" idx="0"/>
          </p:cNvCxnSpPr>
          <p:nvPr/>
        </p:nvCxnSpPr>
        <p:spPr>
          <a:xfrm>
            <a:off x="8955600" y="2795854"/>
            <a:ext cx="397711" cy="308892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B44C195-165E-45B5-B3FD-101F019668D6}"/>
              </a:ext>
            </a:extLst>
          </p:cNvPr>
          <p:cNvSpPr/>
          <p:nvPr/>
        </p:nvSpPr>
        <p:spPr>
          <a:xfrm>
            <a:off x="7102002" y="3429560"/>
            <a:ext cx="1452718" cy="606693"/>
          </a:xfrm>
          <a:prstGeom prst="rect">
            <a:avLst/>
          </a:prstGeom>
          <a:solidFill>
            <a:srgbClr val="C00000">
              <a:alpha val="2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9489784" y="3430146"/>
            <a:ext cx="2041816" cy="1563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rPr>
              <a:t>컴포넌트 검색</a:t>
            </a:r>
            <a:endParaRPr lang="ko-KR" altLang="en-US" sz="9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0084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3781932" y="739140"/>
            <a:ext cx="8012135" cy="5623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Experience Studio : 1-2.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컨텐츠 생성</a:t>
            </a:r>
            <a:endParaRPr lang="en-US" altLang="ko-KR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sp>
        <p:nvSpPr>
          <p:cNvPr id="108" name="제목 1"/>
          <p:cNvSpPr txBox="1">
            <a:spLocks/>
          </p:cNvSpPr>
          <p:nvPr/>
        </p:nvSpPr>
        <p:spPr>
          <a:xfrm>
            <a:off x="398510" y="1696407"/>
            <a:ext cx="3383422" cy="1546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x-none"/>
            </a:defPPr>
            <a:lvl1pPr marL="228600" marR="0" lvl="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  <a:defRPr sz="1050" b="0" i="0" u="none" strike="noStrike" cap="none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 lang="en-US" altLang="ko-KR" dirty="0"/>
          </a:p>
          <a:p>
            <a:pPr marL="0" indent="0">
              <a:buNone/>
            </a:pPr>
            <a:r>
              <a:rPr lang="en-US" altLang="ko-KR" b="1" dirty="0" smtClean="0"/>
              <a:t>social </a:t>
            </a:r>
            <a:r>
              <a:rPr lang="en-US" altLang="ko-KR" b="1" dirty="0"/>
              <a:t>share </a:t>
            </a:r>
            <a:r>
              <a:rPr lang="ko-KR" altLang="en-US" b="1" dirty="0"/>
              <a:t>컴포넌트 필수</a:t>
            </a:r>
            <a:endParaRPr lang="en-US" altLang="ko-KR" b="1" dirty="0"/>
          </a:p>
          <a:p>
            <a:r>
              <a:rPr lang="ko-KR" altLang="en-US" dirty="0"/>
              <a:t>컴포넌트 우측에 햄버거 버튼 클릭 후 </a:t>
            </a:r>
            <a:r>
              <a:rPr lang="en-US" altLang="ko-KR" dirty="0"/>
              <a:t>Appearance </a:t>
            </a:r>
            <a:r>
              <a:rPr lang="ko-KR" altLang="en-US" dirty="0"/>
              <a:t>탭 선택하여</a:t>
            </a:r>
            <a:r>
              <a:rPr lang="en-US" altLang="ko-KR" dirty="0"/>
              <a:t> </a:t>
            </a:r>
            <a:r>
              <a:rPr lang="ko-KR" altLang="en-US" dirty="0" err="1"/>
              <a:t>셋팅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 smtClean="0"/>
              <a:t>No margin above</a:t>
            </a:r>
            <a:r>
              <a:rPr lang="ko-KR" altLang="en-US" dirty="0" smtClean="0"/>
              <a:t> 체크 후</a:t>
            </a:r>
            <a:r>
              <a:rPr lang="en-US" altLang="ko-KR" dirty="0"/>
              <a:t> </a:t>
            </a:r>
            <a:r>
              <a:rPr lang="ko-KR" altLang="en-US" dirty="0" smtClean="0"/>
              <a:t>저장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925" y="1165201"/>
            <a:ext cx="7659637" cy="53120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58AE10-FBE1-4362-AB45-AD4559AD0292}"/>
              </a:ext>
            </a:extLst>
          </p:cNvPr>
          <p:cNvSpPr/>
          <p:nvPr/>
        </p:nvSpPr>
        <p:spPr>
          <a:xfrm>
            <a:off x="11327549" y="1151698"/>
            <a:ext cx="165641" cy="1648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19A61BA-6046-4A76-96D3-FF1753100846}"/>
              </a:ext>
            </a:extLst>
          </p:cNvPr>
          <p:cNvSpPr/>
          <p:nvPr/>
        </p:nvSpPr>
        <p:spPr>
          <a:xfrm>
            <a:off x="11352999" y="1020067"/>
            <a:ext cx="114740" cy="1137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>
                <a:solidFill>
                  <a:schemeClr val="bg1"/>
                </a:solidFill>
              </a:rPr>
              <a:t>1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cxnSp>
        <p:nvCxnSpPr>
          <p:cNvPr id="18" name="연결선: 꺾임 46">
            <a:extLst>
              <a:ext uri="{FF2B5EF4-FFF2-40B4-BE49-F238E27FC236}">
                <a16:creationId xmlns:a16="http://schemas.microsoft.com/office/drawing/2014/main" id="{B4CA1AB7-5749-45A1-9C60-CBAF73465FEB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5402" y="1234111"/>
            <a:ext cx="3537735" cy="1127939"/>
          </a:xfrm>
          <a:prstGeom prst="bentConnector2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59966" y="1430804"/>
            <a:ext cx="2830455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Arial"/>
              </a:rPr>
              <a:t>[</a:t>
            </a:r>
            <a:r>
              <a:rPr lang="ko-KR" altLang="en-US" sz="1400" b="1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Arial"/>
              </a:rPr>
              <a:t>컴포넌트 </a:t>
            </a:r>
            <a:r>
              <a:rPr lang="ko-KR" altLang="en-US" sz="1400" b="1" dirty="0" err="1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Arial"/>
              </a:rPr>
              <a:t>셋팅</a:t>
            </a:r>
            <a:r>
              <a:rPr lang="ko-KR" altLang="en-US" sz="1400" b="1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Arial"/>
              </a:rPr>
              <a:t> </a:t>
            </a:r>
            <a:r>
              <a:rPr lang="en-US" altLang="ko-KR" sz="1400" b="1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Arial"/>
              </a:rPr>
              <a:t>– KRC0016]</a:t>
            </a:r>
          </a:p>
        </p:txBody>
      </p:sp>
      <p:sp>
        <p:nvSpPr>
          <p:cNvPr id="3" name="타원 2"/>
          <p:cNvSpPr/>
          <p:nvPr/>
        </p:nvSpPr>
        <p:spPr>
          <a:xfrm>
            <a:off x="485775" y="1070136"/>
            <a:ext cx="295275" cy="2952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 smtClean="0">
                <a:solidFill>
                  <a:schemeClr val="bg1"/>
                </a:solidFill>
              </a:rPr>
              <a:t>1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b="58578"/>
          <a:stretch/>
        </p:blipFill>
        <p:spPr>
          <a:xfrm>
            <a:off x="4079209" y="2438581"/>
            <a:ext cx="7388530" cy="24575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758" y="3155003"/>
            <a:ext cx="1958869" cy="32956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848152" y="3305175"/>
            <a:ext cx="2069904" cy="203371"/>
          </a:xfrm>
          <a:prstGeom prst="rect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98CC3543-A2F9-4362-8372-7627E4CD62D0}"/>
              </a:ext>
            </a:extLst>
          </p:cNvPr>
          <p:cNvSpPr txBox="1">
            <a:spLocks/>
          </p:cNvSpPr>
          <p:nvPr/>
        </p:nvSpPr>
        <p:spPr>
          <a:xfrm>
            <a:off x="781050" y="1066191"/>
            <a:ext cx="1622524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altLang="ko-KR" sz="1400" b="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Social share</a:t>
            </a:r>
            <a:endParaRPr lang="en-US" altLang="ko-KR" sz="1400" b="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524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3781932" y="739140"/>
            <a:ext cx="8012135" cy="5623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0" y="1096068"/>
            <a:ext cx="7876177" cy="58438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455" y="1777031"/>
            <a:ext cx="5031070" cy="403996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Experience Studio : 1-2.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컨텐츠 생성</a:t>
            </a:r>
            <a:endParaRPr lang="en-US" altLang="ko-KR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sp>
        <p:nvSpPr>
          <p:cNvPr id="108" name="제목 1"/>
          <p:cNvSpPr txBox="1">
            <a:spLocks/>
          </p:cNvSpPr>
          <p:nvPr/>
        </p:nvSpPr>
        <p:spPr>
          <a:xfrm>
            <a:off x="398510" y="1696407"/>
            <a:ext cx="3383422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x-none"/>
            </a:defPPr>
            <a:lvl1pPr marL="228600" marR="0" lvl="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  <a:defRPr sz="1050" b="0" i="0" u="none" strike="noStrike" cap="none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 lang="en-US" altLang="ko-KR" dirty="0"/>
          </a:p>
          <a:p>
            <a:pPr marL="0" indent="0">
              <a:buNone/>
            </a:pPr>
            <a:r>
              <a:rPr lang="en-US" altLang="ko-KR" b="1" dirty="0" smtClean="0"/>
              <a:t>HTML </a:t>
            </a:r>
            <a:r>
              <a:rPr lang="ko-KR" altLang="en-US" b="1" dirty="0" smtClean="0"/>
              <a:t>코드 수정하여 </a:t>
            </a:r>
            <a:r>
              <a:rPr lang="ko-KR" altLang="en-US" b="1" dirty="0" err="1" smtClean="0"/>
              <a:t>붙여넣기</a:t>
            </a:r>
            <a:endParaRPr lang="en-US" altLang="ko-KR" b="1" dirty="0"/>
          </a:p>
          <a:p>
            <a:r>
              <a:rPr lang="ko-KR" altLang="en-US" dirty="0"/>
              <a:t>컴포넌트 우측에 햄버거 버튼 클릭 후 </a:t>
            </a:r>
            <a:r>
              <a:rPr lang="en-US" altLang="ko-KR" dirty="0" smtClean="0"/>
              <a:t>Content </a:t>
            </a:r>
            <a:r>
              <a:rPr lang="ko-KR" altLang="en-US" dirty="0" smtClean="0"/>
              <a:t>영역</a:t>
            </a:r>
            <a:r>
              <a:rPr lang="ko-KR" altLang="en-US" dirty="0"/>
              <a:t>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Input HTML</a:t>
            </a:r>
            <a:r>
              <a:rPr lang="ko-KR" altLang="en-US" dirty="0" smtClean="0"/>
              <a:t>에 수정한 코드 입력</a:t>
            </a:r>
            <a:endParaRPr lang="en-US" altLang="ko-KR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58AE10-FBE1-4362-AB45-AD4559AD0292}"/>
              </a:ext>
            </a:extLst>
          </p:cNvPr>
          <p:cNvSpPr/>
          <p:nvPr/>
        </p:nvSpPr>
        <p:spPr>
          <a:xfrm>
            <a:off x="11327549" y="1151698"/>
            <a:ext cx="165641" cy="1648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19A61BA-6046-4A76-96D3-FF1753100846}"/>
              </a:ext>
            </a:extLst>
          </p:cNvPr>
          <p:cNvSpPr/>
          <p:nvPr/>
        </p:nvSpPr>
        <p:spPr>
          <a:xfrm>
            <a:off x="11352999" y="1020067"/>
            <a:ext cx="114740" cy="1137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>
                <a:solidFill>
                  <a:schemeClr val="bg1"/>
                </a:solidFill>
              </a:rPr>
              <a:t>1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cxnSp>
        <p:nvCxnSpPr>
          <p:cNvPr id="18" name="연결선: 꺾임 46">
            <a:extLst>
              <a:ext uri="{FF2B5EF4-FFF2-40B4-BE49-F238E27FC236}">
                <a16:creationId xmlns:a16="http://schemas.microsoft.com/office/drawing/2014/main" id="{B4CA1AB7-5749-45A1-9C60-CBAF73465FEB}"/>
              </a:ext>
            </a:extLst>
          </p:cNvPr>
          <p:cNvCxnSpPr>
            <a:cxnSpLocks/>
            <a:endCxn id="19" idx="0"/>
          </p:cNvCxnSpPr>
          <p:nvPr/>
        </p:nvCxnSpPr>
        <p:spPr>
          <a:xfrm rot="10800000" flipV="1">
            <a:off x="7780990" y="1234111"/>
            <a:ext cx="3542148" cy="542920"/>
          </a:xfrm>
          <a:prstGeom prst="bentConnector2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59966" y="1430804"/>
            <a:ext cx="2830455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Arial"/>
              </a:rPr>
              <a:t>[</a:t>
            </a:r>
            <a:r>
              <a:rPr lang="ko-KR" altLang="en-US" sz="1400" b="1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Arial"/>
              </a:rPr>
              <a:t>컴포넌트 </a:t>
            </a:r>
            <a:r>
              <a:rPr lang="ko-KR" altLang="en-US" sz="1400" b="1" dirty="0" err="1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Arial"/>
              </a:rPr>
              <a:t>셋팅</a:t>
            </a:r>
            <a:r>
              <a:rPr lang="ko-KR" altLang="en-US" sz="1400" b="1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Arial"/>
              </a:rPr>
              <a:t> </a:t>
            </a:r>
            <a:r>
              <a:rPr lang="en-US" altLang="ko-KR" sz="1400" b="1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Arial"/>
              </a:rPr>
              <a:t>– </a:t>
            </a:r>
            <a:r>
              <a:rPr lang="en-US" altLang="ko-KR" sz="1400" b="1" dirty="0" smtClean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Arial"/>
              </a:rPr>
              <a:t>KRC9999]</a:t>
            </a:r>
            <a:endParaRPr lang="en-US" altLang="ko-KR" sz="1400" b="1" dirty="0">
              <a:solidFill>
                <a:schemeClr val="dk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Arial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85775" y="1070136"/>
            <a:ext cx="295275" cy="2952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1" dirty="0" smtClean="0">
                <a:solidFill>
                  <a:schemeClr val="bg1"/>
                </a:solidFill>
              </a:rPr>
              <a:t>1</a:t>
            </a:r>
            <a:endParaRPr lang="ko-KR" altLang="en-US" sz="100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758" y="3155003"/>
            <a:ext cx="1958869" cy="32956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직사각형 5"/>
          <p:cNvSpPr/>
          <p:nvPr/>
        </p:nvSpPr>
        <p:spPr>
          <a:xfrm flipV="1">
            <a:off x="848152" y="3508546"/>
            <a:ext cx="2069904" cy="2942096"/>
          </a:xfrm>
          <a:prstGeom prst="rect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98CC3543-A2F9-4362-8372-7627E4CD62D0}"/>
              </a:ext>
            </a:extLst>
          </p:cNvPr>
          <p:cNvSpPr txBox="1">
            <a:spLocks/>
          </p:cNvSpPr>
          <p:nvPr/>
        </p:nvSpPr>
        <p:spPr>
          <a:xfrm>
            <a:off x="781050" y="1066191"/>
            <a:ext cx="1622524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ko-KR" altLang="en-US" sz="1400" b="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컨텐츠 본문 </a:t>
            </a:r>
            <a:r>
              <a:rPr lang="en-US" altLang="ko-KR" sz="1400" b="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- HTML</a:t>
            </a:r>
            <a:endParaRPr lang="en-US" altLang="ko-KR" sz="1400" b="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95900" y="3600450"/>
            <a:ext cx="4962525" cy="1152525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</a:rPr>
              <a:t>HTML </a:t>
            </a:r>
            <a:r>
              <a:rPr lang="ko-KR" altLang="en-US" sz="105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</a:rPr>
              <a:t>코드입력</a:t>
            </a:r>
            <a:endParaRPr lang="ko-KR" altLang="en-US" sz="105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5339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2341578"/>
            <a:ext cx="8306236" cy="1307356"/>
            <a:chOff x="0" y="2081292"/>
            <a:chExt cx="8306236" cy="1307356"/>
          </a:xfrm>
        </p:grpSpPr>
        <p:sp>
          <p:nvSpPr>
            <p:cNvPr id="6" name="TextBox 5"/>
            <p:cNvSpPr txBox="1"/>
            <p:nvPr/>
          </p:nvSpPr>
          <p:spPr>
            <a:xfrm>
              <a:off x="0" y="2742317"/>
              <a:ext cx="8306236" cy="646331"/>
            </a:xfrm>
            <a:prstGeom prst="rect">
              <a:avLst/>
            </a:prstGeom>
            <a:noFill/>
          </p:spPr>
          <p:txBody>
            <a:bodyPr wrap="square" lIns="684000" rtlCol="0" anchor="t">
              <a:spAutoFit/>
            </a:bodyPr>
            <a:lstStyle/>
            <a:p>
              <a:pPr>
                <a:buClr>
                  <a:schemeClr val="dk1"/>
                </a:buClr>
                <a:buSzPts val="1100"/>
              </a:pPr>
              <a:r>
                <a:rPr lang="en-US" altLang="ko-KR" sz="3600" b="1" dirty="0" smtClean="0">
                  <a:solidFill>
                    <a:schemeClr val="bg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rPr>
                <a:t>1-3. </a:t>
              </a:r>
              <a:r>
                <a:rPr lang="en-US" altLang="ko-KR" sz="3600" b="1" dirty="0">
                  <a:solidFill>
                    <a:schemeClr val="bg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rPr>
                <a:t>STG </a:t>
              </a:r>
              <a:r>
                <a:rPr lang="ko-KR" altLang="en-US" sz="3600" b="1" dirty="0" smtClean="0">
                  <a:solidFill>
                    <a:schemeClr val="bg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rPr>
                <a:t>배포</a:t>
              </a:r>
              <a:endParaRPr lang="en-US" altLang="ko-KR" sz="3600" b="1" dirty="0">
                <a:solidFill>
                  <a:schemeClr val="bg1"/>
                </a:solidFill>
                <a:latin typeface="LG Smart_H SemiBold" panose="020B0600000101010101" pitchFamily="50" charset="-127"/>
                <a:ea typeface="LG Smart_H Semi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457200" y="2081292"/>
              <a:ext cx="2103120" cy="428324"/>
            </a:xfrm>
            <a:prstGeom prst="roundRect">
              <a:avLst>
                <a:gd name="adj" fmla="val 9435"/>
              </a:avLst>
            </a:prstGeom>
            <a:solidFill>
              <a:srgbClr val="0096D6"/>
            </a:solidFill>
            <a:ln w="28575">
              <a:solidFill>
                <a:srgbClr val="0096D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Experience Studio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3284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7C14425C-4A6E-4E9A-ACA8-36191F9BD4CE}"/>
              </a:ext>
            </a:extLst>
          </p:cNvPr>
          <p:cNvSpPr txBox="1">
            <a:spLocks/>
          </p:cNvSpPr>
          <p:nvPr/>
        </p:nvSpPr>
        <p:spPr>
          <a:xfrm>
            <a:off x="397932" y="1863362"/>
            <a:ext cx="3383422" cy="227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배포 할 페이지에 마우스 포인터를 올리면 ‘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Publish’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버튼 노출됨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‘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Publish’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버튼 클릭 시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Page(s) Publish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팝업 노출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Self Publish Workflow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선택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Job Title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및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Description(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필수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값 입력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Run Job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버튼 클릭하여 파일 제출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781932" y="739140"/>
            <a:ext cx="8012135" cy="5623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Experience Studio : </a:t>
            </a:r>
            <a:r>
              <a:rPr lang="en-US" altLang="ko-KR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1-3. </a:t>
            </a:r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STG </a:t>
            </a:r>
            <a:r>
              <a:rPr lang="ko-KR" altLang="en-US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배포 및 라이브</a:t>
            </a:r>
            <a:endParaRPr lang="ko-KR" altLang="en-US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370E179-C57B-4CFF-9CD8-BD581C34C67A}"/>
              </a:ext>
            </a:extLst>
          </p:cNvPr>
          <p:cNvGrpSpPr/>
          <p:nvPr/>
        </p:nvGrpSpPr>
        <p:grpSpPr>
          <a:xfrm>
            <a:off x="3964628" y="1839498"/>
            <a:ext cx="7738014" cy="2718597"/>
            <a:chOff x="334963" y="728536"/>
            <a:chExt cx="11522075" cy="404805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7FCADB6-416F-4686-9647-2C99109B6301}"/>
                </a:ext>
              </a:extLst>
            </p:cNvPr>
            <p:cNvGrpSpPr/>
            <p:nvPr/>
          </p:nvGrpSpPr>
          <p:grpSpPr>
            <a:xfrm>
              <a:off x="334963" y="728536"/>
              <a:ext cx="11522075" cy="3801921"/>
              <a:chOff x="334963" y="728536"/>
              <a:chExt cx="11522075" cy="3801921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E7992C39-16D8-47FF-AB71-CEF1846D8C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4963" y="728536"/>
                <a:ext cx="11522075" cy="3801921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B6B971C9-0EB8-4C86-AF5B-DA1E8FA6BB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7628" t="43230" r="39495"/>
              <a:stretch/>
            </p:blipFill>
            <p:spPr>
              <a:xfrm>
                <a:off x="3494546" y="1835891"/>
                <a:ext cx="3788228" cy="1894245"/>
              </a:xfrm>
              <a:prstGeom prst="rect">
                <a:avLst/>
              </a:prstGeom>
            </p:spPr>
          </p:pic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9B2357C-0D66-4230-AA9C-8DDE3ED6E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7437" y="2151435"/>
              <a:ext cx="3113050" cy="2625151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E5FBBDA-15FA-4C60-9825-5ABF4DD7152D}"/>
                </a:ext>
              </a:extLst>
            </p:cNvPr>
            <p:cNvSpPr/>
            <p:nvPr/>
          </p:nvSpPr>
          <p:spPr>
            <a:xfrm>
              <a:off x="4774586" y="2859110"/>
              <a:ext cx="442793" cy="32698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E21B2D6-CD55-4736-BB46-2E83EF2E9558}"/>
                </a:ext>
              </a:extLst>
            </p:cNvPr>
            <p:cNvSpPr/>
            <p:nvPr/>
          </p:nvSpPr>
          <p:spPr>
            <a:xfrm>
              <a:off x="4557559" y="2856214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1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5CD6B79-8BD8-4602-AFD8-3558C3D512E7}"/>
                </a:ext>
              </a:extLst>
            </p:cNvPr>
            <p:cNvSpPr/>
            <p:nvPr/>
          </p:nvSpPr>
          <p:spPr>
            <a:xfrm>
              <a:off x="8697455" y="3098617"/>
              <a:ext cx="528901" cy="24692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7FD2A7B-D3F6-4CA7-AD4C-5994DABBC403}"/>
                </a:ext>
              </a:extLst>
            </p:cNvPr>
            <p:cNvSpPr/>
            <p:nvPr/>
          </p:nvSpPr>
          <p:spPr>
            <a:xfrm>
              <a:off x="5326686" y="2506880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2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601AC0C-7AAA-452A-B17D-E4C34DD47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49824" y="2139140"/>
              <a:ext cx="3113051" cy="2637446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B132906-302B-41BE-864C-A50CAF2D6E26}"/>
                </a:ext>
              </a:extLst>
            </p:cNvPr>
            <p:cNvSpPr/>
            <p:nvPr/>
          </p:nvSpPr>
          <p:spPr>
            <a:xfrm>
              <a:off x="9561090" y="2832213"/>
              <a:ext cx="2105130" cy="71108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F5A9B15-0613-4D54-8332-55B807F5DF8E}"/>
                </a:ext>
              </a:extLst>
            </p:cNvPr>
            <p:cNvSpPr/>
            <p:nvPr/>
          </p:nvSpPr>
          <p:spPr>
            <a:xfrm>
              <a:off x="9342247" y="2832213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3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95B9B27-0173-47F9-B72F-1B8C9CCE5CD4}"/>
                </a:ext>
              </a:extLst>
            </p:cNvPr>
            <p:cNvSpPr/>
            <p:nvPr/>
          </p:nvSpPr>
          <p:spPr>
            <a:xfrm>
              <a:off x="5537675" y="2514407"/>
              <a:ext cx="731661" cy="10020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7AA4032-890A-417D-8D56-1F44E7E7CEC3}"/>
                </a:ext>
              </a:extLst>
            </p:cNvPr>
            <p:cNvSpPr/>
            <p:nvPr/>
          </p:nvSpPr>
          <p:spPr>
            <a:xfrm>
              <a:off x="11326659" y="4054128"/>
              <a:ext cx="310510" cy="18224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1166D06-5C96-4EDE-8718-372F73B2D914}"/>
                </a:ext>
              </a:extLst>
            </p:cNvPr>
            <p:cNvSpPr/>
            <p:nvPr/>
          </p:nvSpPr>
          <p:spPr>
            <a:xfrm>
              <a:off x="11119156" y="4051232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4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0FAEE636-18BE-4103-A1E5-2B99E6C06AD2}"/>
                </a:ext>
              </a:extLst>
            </p:cNvPr>
            <p:cNvCxnSpPr/>
            <p:nvPr/>
          </p:nvCxnSpPr>
          <p:spPr>
            <a:xfrm rot="5400000" flipH="1" flipV="1">
              <a:off x="4917350" y="2331176"/>
              <a:ext cx="603363" cy="436812"/>
            </a:xfrm>
            <a:prstGeom prst="bentConnector3">
              <a:avLst>
                <a:gd name="adj1" fmla="val 100517"/>
              </a:avLst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4604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ko-KR" altLang="en-US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컨텐츠 등록 준비</a:t>
            </a:r>
            <a:endParaRPr lang="ko-KR" altLang="en-US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1033991" y="854750"/>
            <a:ext cx="9454213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ko-KR" altLang="en-US" sz="14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컨텐츠 등록 정보 정리 </a:t>
            </a:r>
            <a:r>
              <a:rPr lang="en-US" altLang="ko-KR" sz="14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카피 정리 엑셀에 함께 정리</a:t>
            </a:r>
            <a:r>
              <a:rPr lang="en-US" altLang="ko-KR" sz="14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655108" y="780817"/>
            <a:ext cx="397933" cy="397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636058" y="1215716"/>
            <a:ext cx="9454213" cy="3017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페이지 </a:t>
            </a:r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Name : </a:t>
            </a:r>
            <a:r>
              <a:rPr lang="en-US" altLang="ko-KR" sz="140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lglife</a:t>
            </a:r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-in-{</a:t>
            </a:r>
            <a:r>
              <a:rPr lang="ko-KR" altLang="en-US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제품명</a:t>
            </a:r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}-{</a:t>
            </a:r>
            <a:r>
              <a:rPr lang="ko-KR" altLang="en-US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넘버링</a:t>
            </a:r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}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Page Title : 00** </a:t>
            </a:r>
            <a:r>
              <a:rPr lang="ko-KR" altLang="en-US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님의 </a:t>
            </a:r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{</a:t>
            </a:r>
            <a:r>
              <a:rPr lang="ko-KR" altLang="en-US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제품명</a:t>
            </a:r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} </a:t>
            </a:r>
            <a:r>
              <a:rPr lang="ko-KR" altLang="en-US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후기</a:t>
            </a:r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닉네임 앞 두 글자 </a:t>
            </a:r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영어는 네 글자</a:t>
            </a:r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) </a:t>
            </a:r>
            <a:r>
              <a:rPr lang="ko-KR" altLang="en-US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표기</a:t>
            </a:r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. </a:t>
            </a:r>
            <a:r>
              <a:rPr lang="ko-KR" altLang="en-US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예시</a:t>
            </a:r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) </a:t>
            </a:r>
            <a:r>
              <a:rPr lang="en-US" altLang="ko-KR" sz="140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sund_home</a:t>
            </a:r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  </a:t>
            </a:r>
            <a:r>
              <a:rPr lang="en-US" altLang="ko-KR" sz="140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sund</a:t>
            </a:r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** / </a:t>
            </a:r>
            <a:r>
              <a:rPr lang="ko-KR" altLang="en-US" sz="140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헤이미쉬정희</a:t>
            </a:r>
            <a:r>
              <a:rPr lang="ko-KR" altLang="en-US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헤이</a:t>
            </a:r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**</a:t>
            </a:r>
            <a:b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제품명은 </a:t>
            </a:r>
            <a:r>
              <a:rPr lang="ko-KR" altLang="en-US" sz="140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브랜드명</a:t>
            </a:r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+</a:t>
            </a:r>
            <a:r>
              <a:rPr lang="ko-KR" altLang="en-US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제품명</a:t>
            </a:r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. </a:t>
            </a:r>
            <a:r>
              <a:rPr lang="ko-KR" altLang="en-US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예시</a:t>
            </a:r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) </a:t>
            </a:r>
            <a:r>
              <a:rPr lang="ko-KR" altLang="en-US" sz="140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휘센</a:t>
            </a:r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40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브랜드명</a:t>
            </a:r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) </a:t>
            </a:r>
            <a:r>
              <a:rPr lang="ko-KR" altLang="en-US" sz="140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아트쿨</a:t>
            </a:r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제품명</a:t>
            </a:r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Keywords : {</a:t>
            </a:r>
            <a:r>
              <a:rPr lang="ko-KR" altLang="en-US" sz="140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브랜드명</a:t>
            </a:r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}, {</a:t>
            </a:r>
            <a:r>
              <a:rPr lang="ko-KR" altLang="en-US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제품 카테고리</a:t>
            </a:r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}, {</a:t>
            </a:r>
            <a:r>
              <a:rPr lang="ko-KR" altLang="en-US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제품명</a:t>
            </a:r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}, </a:t>
            </a:r>
            <a:r>
              <a:rPr lang="ko-KR" altLang="en-US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리뷰</a:t>
            </a:r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후기</a:t>
            </a:r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인테리어</a:t>
            </a:r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, LG</a:t>
            </a:r>
            <a:r>
              <a:rPr lang="ko-KR" altLang="en-US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전자</a:t>
            </a:r>
            <a:endParaRPr lang="en-US" altLang="ko-KR" sz="140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썸네일</a:t>
            </a:r>
            <a:r>
              <a:rPr lang="ko-KR" altLang="en-US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alt text : </a:t>
            </a:r>
            <a:r>
              <a:rPr lang="ko-KR" altLang="en-US" sz="140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썸네일</a:t>
            </a:r>
            <a:r>
              <a:rPr lang="ko-KR" altLang="en-US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40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셀렉한</a:t>
            </a:r>
            <a:r>
              <a:rPr lang="ko-KR" altLang="en-US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것에 대한 대체 텍스트 작성</a:t>
            </a:r>
            <a:endParaRPr lang="en-US" altLang="ko-KR" sz="140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463170"/>
              </p:ext>
            </p:extLst>
          </p:nvPr>
        </p:nvGraphicFramePr>
        <p:xfrm>
          <a:off x="751840" y="4719522"/>
          <a:ext cx="10444480" cy="15416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4766">
                  <a:extLst>
                    <a:ext uri="{9D8B030D-6E8A-4147-A177-3AD203B41FA5}">
                      <a16:colId xmlns:a16="http://schemas.microsoft.com/office/drawing/2014/main" val="3087480886"/>
                    </a:ext>
                  </a:extLst>
                </a:gridCol>
                <a:gridCol w="2278381">
                  <a:extLst>
                    <a:ext uri="{9D8B030D-6E8A-4147-A177-3AD203B41FA5}">
                      <a16:colId xmlns:a16="http://schemas.microsoft.com/office/drawing/2014/main" val="745513476"/>
                    </a:ext>
                  </a:extLst>
                </a:gridCol>
                <a:gridCol w="3562693">
                  <a:extLst>
                    <a:ext uri="{9D8B030D-6E8A-4147-A177-3AD203B41FA5}">
                      <a16:colId xmlns:a16="http://schemas.microsoft.com/office/drawing/2014/main" val="3546965491"/>
                    </a:ext>
                  </a:extLst>
                </a:gridCol>
                <a:gridCol w="3288640">
                  <a:extLst>
                    <a:ext uri="{9D8B030D-6E8A-4147-A177-3AD203B41FA5}">
                      <a16:colId xmlns:a16="http://schemas.microsoft.com/office/drawing/2014/main" val="405556254"/>
                    </a:ext>
                  </a:extLst>
                </a:gridCol>
              </a:tblGrid>
              <a:tr h="328653">
                <a:tc>
                  <a:txBody>
                    <a:bodyPr/>
                    <a:lstStyle/>
                    <a:p>
                      <a:pPr marL="0" marR="0" algn="l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페이지 </a:t>
                      </a:r>
                      <a:r>
                        <a:rPr lang="en-US" altLang="ko-KR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Name</a:t>
                      </a:r>
                      <a:endParaRPr lang="ko-KR" altLang="en-US" sz="1000" b="0" i="0" u="none" strike="noStrike" kern="1200" cap="none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3787" marR="3787" marT="37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Page</a:t>
                      </a:r>
                      <a:r>
                        <a:rPr lang="en-US" altLang="ko-KR" sz="1000" b="0" i="0" u="none" strike="noStrike" kern="1200" cap="none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 Title</a:t>
                      </a:r>
                      <a:endParaRPr lang="ko-KR" altLang="en-US" sz="1000" b="0" i="0" u="none" strike="noStrike" kern="1200" cap="none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3787" marR="3787" marT="37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keywords</a:t>
                      </a:r>
                      <a:endParaRPr lang="ko-KR" altLang="en-US" sz="1000" b="0" i="0" u="none" strike="noStrike" kern="1200" cap="none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3787" marR="3787" marT="37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000" b="0" i="0" u="none" strike="noStrike" kern="1200" cap="none" dirty="0" err="1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썸네일</a:t>
                      </a:r>
                      <a:r>
                        <a:rPr lang="ko-KR" altLang="en-US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alt</a:t>
                      </a:r>
                      <a:endParaRPr lang="ko-KR" altLang="en-US" sz="1000" b="0" i="0" u="none" strike="noStrike" kern="1200" cap="none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3787" marR="3787" marT="37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758656"/>
                  </a:ext>
                </a:extLst>
              </a:tr>
              <a:tr h="1213034">
                <a:tc>
                  <a:txBody>
                    <a:bodyPr/>
                    <a:lstStyle/>
                    <a:p>
                      <a:pPr marL="0" marR="0" algn="l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lglife-in-artcool-1</a:t>
                      </a:r>
                      <a:endParaRPr lang="ko-KR" altLang="en-US" sz="1000" b="0" i="0" u="none" strike="noStrike" kern="1200" cap="none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3787" marR="3787" marT="37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b="0" i="0" u="none" strike="noStrike" kern="1200" cap="none" dirty="0" err="1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alde</a:t>
                      </a:r>
                      <a:r>
                        <a:rPr lang="en-US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** </a:t>
                      </a:r>
                      <a:r>
                        <a:rPr lang="ko-KR" altLang="en-US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님의 </a:t>
                      </a:r>
                      <a:r>
                        <a:rPr lang="ko-KR" altLang="en-US" sz="1000" b="0" i="0" u="none" strike="noStrike" kern="1200" cap="none" dirty="0" err="1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휘센</a:t>
                      </a:r>
                      <a:r>
                        <a:rPr lang="ko-KR" altLang="en-US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0" i="0" u="none" strike="noStrike" kern="1200" cap="none" dirty="0" err="1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아트쿨</a:t>
                      </a:r>
                      <a:r>
                        <a:rPr lang="ko-KR" altLang="en-US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 후기</a:t>
                      </a:r>
                      <a:endParaRPr lang="en-US" sz="1000" b="0" i="0" u="none" strike="noStrike" kern="1200" cap="none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3787" marR="3787" marT="37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000" b="0" i="0" u="none" strike="noStrike" kern="1200" cap="none" dirty="0" err="1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휘센</a:t>
                      </a:r>
                      <a:r>
                        <a:rPr lang="en-US" altLang="ko-KR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kern="1200" cap="none" dirty="0" err="1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액자형</a:t>
                      </a:r>
                      <a:r>
                        <a:rPr lang="ko-KR" altLang="en-US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 에어컨</a:t>
                      </a:r>
                      <a:r>
                        <a:rPr lang="en-US" altLang="ko-KR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kern="1200" cap="none" dirty="0" err="1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아트쿨</a:t>
                      </a:r>
                      <a:r>
                        <a:rPr lang="en-US" altLang="ko-KR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리뷰</a:t>
                      </a:r>
                      <a:r>
                        <a:rPr lang="en-US" altLang="ko-KR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후기</a:t>
                      </a:r>
                      <a:r>
                        <a:rPr lang="en-US" altLang="ko-KR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인테리어</a:t>
                      </a:r>
                      <a:r>
                        <a:rPr lang="en-US" altLang="ko-KR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, LG</a:t>
                      </a:r>
                      <a:r>
                        <a:rPr lang="ko-KR" altLang="en-US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전자</a:t>
                      </a:r>
                      <a:endParaRPr lang="ko-KR" altLang="en-US" sz="1000" b="0" i="0" u="none" strike="noStrike" kern="1200" cap="none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3787" marR="3787" marT="37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인테리어 소품으로 장식된 벽면에 함께 걸려있는 </a:t>
                      </a:r>
                      <a:r>
                        <a:rPr lang="en-US" altLang="ko-KR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LG </a:t>
                      </a:r>
                      <a:r>
                        <a:rPr lang="ko-KR" altLang="en-US" sz="1000" b="0" i="0" u="none" strike="noStrike" kern="1200" cap="none" dirty="0" err="1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휘센</a:t>
                      </a:r>
                      <a:r>
                        <a:rPr lang="ko-KR" altLang="en-US" sz="1000" b="0" i="0" u="none" strike="noStrike" kern="1200" cap="none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 오브제컬렉션 </a:t>
                      </a:r>
                      <a:r>
                        <a:rPr lang="ko-KR" altLang="en-US" sz="1000" b="0" i="0" u="none" strike="noStrike" kern="1200" cap="none" dirty="0" err="1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/>
                          <a:sym typeface="Arial"/>
                        </a:rPr>
                        <a:t>아트쿨</a:t>
                      </a:r>
                      <a:endParaRPr lang="ko-KR" altLang="en-US" sz="1000" b="0" i="0" u="none" strike="noStrike" kern="1200" cap="none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3787" marR="3787" marT="37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34029"/>
                  </a:ext>
                </a:extLst>
              </a:tr>
            </a:tbl>
          </a:graphicData>
        </a:graphic>
      </p:graphicFrame>
      <p:sp>
        <p:nvSpPr>
          <p:cNvPr id="13" name="제목 1"/>
          <p:cNvSpPr txBox="1">
            <a:spLocks/>
          </p:cNvSpPr>
          <p:nvPr/>
        </p:nvSpPr>
        <p:spPr>
          <a:xfrm>
            <a:off x="655108" y="4395522"/>
            <a:ext cx="9454213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altLang="ko-KR" sz="10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0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등록 정보 정리 예시</a:t>
            </a:r>
            <a:r>
              <a:rPr lang="en-US" altLang="ko-KR" sz="10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endParaRPr lang="ko-KR" altLang="en-US" sz="10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48527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7C14425C-4A6E-4E9A-ACA8-36191F9BD4CE}"/>
              </a:ext>
            </a:extLst>
          </p:cNvPr>
          <p:cNvSpPr txBox="1">
            <a:spLocks/>
          </p:cNvSpPr>
          <p:nvPr/>
        </p:nvSpPr>
        <p:spPr>
          <a:xfrm>
            <a:off x="397932" y="1392966"/>
            <a:ext cx="3383422" cy="421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marL="228600" indent="-22860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‘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Home’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선택</a:t>
            </a: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왼쪽 탐색기에서 홈 선택 시 제출한 파일들이 표시됨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6"/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Review Task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클릭하면 세부 정보 팝업이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노출</a:t>
            </a:r>
            <a:endParaRPr lang="en-US" altLang="ko-KR" sz="105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6"/>
            </a:pPr>
            <a:endParaRPr lang="en-US" altLang="ko-KR" sz="105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6"/>
            </a:pP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Approve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Reject, Review at Staging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중에서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 smtClean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Reject </a:t>
            </a:r>
            <a:r>
              <a:rPr lang="ko-KR" altLang="en-US" sz="1050" b="0" dirty="0" smtClean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체크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3"/>
              </a:rPr>
              <a:t>https://wwwstg.lge.co.kr/story/hands-on-reviews/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{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파일명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}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05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브래드크럼까지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 적용 후 </a:t>
            </a:r>
            <a:r>
              <a:rPr lang="ko-KR" altLang="en-US" sz="105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스테이징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상태로 검토 요청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다음 슬라이드 참고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6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6"/>
            </a:pPr>
            <a:r>
              <a:rPr lang="ko-KR" altLang="en-US" sz="105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컨펌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완료되면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STG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배포 작업 동일하게 진행 후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Approve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버튼 클릭하여 운영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배포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최종 라이브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 이렇게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배포한 파일은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https://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www.lge.co.kr/story/user-guide/{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파일명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}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으로 확인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가능</a:t>
            </a:r>
            <a:endParaRPr lang="en-US" altLang="ko-KR" sz="105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781932" y="739140"/>
            <a:ext cx="8012135" cy="5623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Experience Studio : </a:t>
            </a:r>
            <a:r>
              <a:rPr lang="en-US" altLang="ko-KR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1-3. </a:t>
            </a:r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STG </a:t>
            </a:r>
            <a:r>
              <a:rPr lang="ko-KR" altLang="en-US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배포 및 라이브</a:t>
            </a:r>
            <a:endParaRPr lang="ko-KR" altLang="en-US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CC4B82B-4E38-45C9-93A3-2F129CA53411}"/>
              </a:ext>
            </a:extLst>
          </p:cNvPr>
          <p:cNvGrpSpPr/>
          <p:nvPr/>
        </p:nvGrpSpPr>
        <p:grpSpPr>
          <a:xfrm>
            <a:off x="3832312" y="1999137"/>
            <a:ext cx="7911373" cy="2859725"/>
            <a:chOff x="225886" y="739152"/>
            <a:chExt cx="11631968" cy="4204609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F8DF0D0-561E-40FD-BF56-3D4E6D2F81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8424"/>
            <a:stretch/>
          </p:blipFill>
          <p:spPr>
            <a:xfrm>
              <a:off x="335779" y="739152"/>
              <a:ext cx="11522075" cy="3623298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5570DC4-5E6E-4719-9E42-09C661774A61}"/>
                </a:ext>
              </a:extLst>
            </p:cNvPr>
            <p:cNvSpPr/>
            <p:nvPr/>
          </p:nvSpPr>
          <p:spPr>
            <a:xfrm>
              <a:off x="442913" y="1671794"/>
              <a:ext cx="623887" cy="34750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7BF8EDC-50C1-4FD5-904D-B24D9F4A1C94}"/>
                </a:ext>
              </a:extLst>
            </p:cNvPr>
            <p:cNvSpPr/>
            <p:nvPr/>
          </p:nvSpPr>
          <p:spPr>
            <a:xfrm>
              <a:off x="225886" y="1668898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5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D73B6A-2816-4A62-B40C-725611EE789A}"/>
                </a:ext>
              </a:extLst>
            </p:cNvPr>
            <p:cNvSpPr/>
            <p:nvPr/>
          </p:nvSpPr>
          <p:spPr>
            <a:xfrm>
              <a:off x="4208679" y="2774583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6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54C9B60-475B-4686-ACCF-060D6336FD9C}"/>
                </a:ext>
              </a:extLst>
            </p:cNvPr>
            <p:cNvSpPr/>
            <p:nvPr/>
          </p:nvSpPr>
          <p:spPr>
            <a:xfrm>
              <a:off x="4419668" y="2782109"/>
              <a:ext cx="1133407" cy="22032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F8724B1-B026-44EA-8A5C-5BC853E13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5216" y="1754010"/>
              <a:ext cx="5366698" cy="3189751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75C718D-4540-4707-B934-7190B1C0C231}"/>
                </a:ext>
              </a:extLst>
            </p:cNvPr>
            <p:cNvSpPr/>
            <p:nvPr/>
          </p:nvSpPr>
          <p:spPr>
            <a:xfrm>
              <a:off x="10347324" y="4444300"/>
              <a:ext cx="370041" cy="19437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8CAA078-85E2-41D1-A7B4-C17D41BAB08D}"/>
                </a:ext>
              </a:extLst>
            </p:cNvPr>
            <p:cNvSpPr/>
            <p:nvPr/>
          </p:nvSpPr>
          <p:spPr>
            <a:xfrm>
              <a:off x="10139822" y="4441405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7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30E553DF-5B94-48D2-A18B-FCB118823422}"/>
                </a:ext>
              </a:extLst>
            </p:cNvPr>
            <p:cNvCxnSpPr/>
            <p:nvPr/>
          </p:nvCxnSpPr>
          <p:spPr>
            <a:xfrm flipV="1">
              <a:off x="4986371" y="1845547"/>
              <a:ext cx="1128845" cy="929036"/>
            </a:xfrm>
            <a:prstGeom prst="bentConnector3">
              <a:avLst>
                <a:gd name="adj1" fmla="val -916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5679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2341578"/>
            <a:ext cx="8306236" cy="1307356"/>
            <a:chOff x="0" y="2081292"/>
            <a:chExt cx="8306236" cy="1307356"/>
          </a:xfrm>
        </p:grpSpPr>
        <p:sp>
          <p:nvSpPr>
            <p:cNvPr id="6" name="TextBox 5"/>
            <p:cNvSpPr txBox="1"/>
            <p:nvPr/>
          </p:nvSpPr>
          <p:spPr>
            <a:xfrm>
              <a:off x="0" y="2742317"/>
              <a:ext cx="8306236" cy="646331"/>
            </a:xfrm>
            <a:prstGeom prst="rect">
              <a:avLst/>
            </a:prstGeom>
            <a:noFill/>
          </p:spPr>
          <p:txBody>
            <a:bodyPr wrap="square" lIns="684000" rtlCol="0" anchor="t">
              <a:spAutoFit/>
            </a:bodyPr>
            <a:lstStyle/>
            <a:p>
              <a:pPr>
                <a:buClr>
                  <a:schemeClr val="dk1"/>
                </a:buClr>
                <a:buSzPts val="1100"/>
              </a:pPr>
              <a:r>
                <a:rPr lang="en-US" altLang="ko-KR" sz="3600" b="1" dirty="0">
                  <a:solidFill>
                    <a:schemeClr val="bg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rPr>
                <a:t>2-1. </a:t>
              </a:r>
              <a:r>
                <a:rPr lang="ko-KR" altLang="en-US" sz="3600" b="1" dirty="0" err="1">
                  <a:solidFill>
                    <a:schemeClr val="bg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rPr>
                <a:t>브레드크럼</a:t>
              </a:r>
              <a:r>
                <a:rPr lang="ko-KR" altLang="en-US" sz="3600" b="1" dirty="0">
                  <a:solidFill>
                    <a:schemeClr val="bg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rPr>
                <a:t> 적용</a:t>
              </a: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457200" y="2081292"/>
              <a:ext cx="2103120" cy="428324"/>
            </a:xfrm>
            <a:prstGeom prst="roundRect">
              <a:avLst>
                <a:gd name="adj" fmla="val 9435"/>
              </a:avLst>
            </a:prstGeom>
            <a:solidFill>
              <a:schemeClr val="tx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WCMS</a:t>
              </a: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770636" y="3071852"/>
            <a:ext cx="214719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ko-KR" altLang="en-US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Arial"/>
                <a:sym typeface="Arial"/>
              </a:rPr>
              <a:t>* </a:t>
            </a:r>
            <a:r>
              <a:rPr lang="en-US" altLang="ko-KR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Arial"/>
                <a:sym typeface="Arial"/>
              </a:rPr>
              <a:t>WCMS </a:t>
            </a:r>
            <a:r>
              <a:rPr lang="ko-KR" altLang="en-US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Arial"/>
                <a:sym typeface="Arial"/>
              </a:rPr>
              <a:t>관리자 </a:t>
            </a:r>
            <a:r>
              <a:rPr lang="en-US" altLang="ko-KR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Arial"/>
                <a:sym typeface="Arial"/>
              </a:rPr>
              <a:t>Role</a:t>
            </a:r>
            <a:endParaRPr lang="ko-KR" altLang="en-US" dirty="0">
              <a:solidFill>
                <a:srgbClr val="C00000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52436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3781932" y="739140"/>
            <a:ext cx="8012135" cy="5623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493" y="1570305"/>
            <a:ext cx="7432229" cy="3501494"/>
          </a:xfrm>
          <a:prstGeom prst="rect">
            <a:avLst/>
          </a:prstGeom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7C14425C-4A6E-4E9A-ACA8-36191F9BD4CE}"/>
              </a:ext>
            </a:extLst>
          </p:cNvPr>
          <p:cNvSpPr txBox="1">
            <a:spLocks/>
          </p:cNvSpPr>
          <p:nvPr/>
        </p:nvSpPr>
        <p:spPr>
          <a:xfrm>
            <a:off x="397932" y="698347"/>
            <a:ext cx="3199654" cy="445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로그인 후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공통 클릭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좌측에서 공통요소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 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사이트맵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관리 클릭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STG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에서 스토리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리뷰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클릭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동일한 탭이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개이기 때문에 클릭 시 우측 화면의 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노출명이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고객 리뷰인지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확인 필요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추가 클릭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맨 아래 새로운 열이 생김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위에 다른 요소들과 동일하게 적용</a:t>
            </a: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노출명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고객 리뷰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링크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URL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타입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ETC</a:t>
            </a:r>
            <a:b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링크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URL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은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/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story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부터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입력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6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해당 요소만 작성 완료 후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맨 앞 체크박스 클릭 후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*STG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저장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 PROD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저장 클릭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2-1. </a:t>
            </a:r>
            <a:r>
              <a:rPr lang="ko-KR" altLang="en-US" sz="1400" dirty="0" err="1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브레드크럼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 적용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BA20164-55AF-44AE-9DDE-7635527A6F74}"/>
              </a:ext>
            </a:extLst>
          </p:cNvPr>
          <p:cNvGrpSpPr/>
          <p:nvPr/>
        </p:nvGrpSpPr>
        <p:grpSpPr>
          <a:xfrm>
            <a:off x="3363985" y="1570305"/>
            <a:ext cx="7975337" cy="3495959"/>
            <a:chOff x="3626636" y="1548058"/>
            <a:chExt cx="7975337" cy="349595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17008CF-33AF-4C72-BEEF-DDBE623CD48A}"/>
                </a:ext>
              </a:extLst>
            </p:cNvPr>
            <p:cNvSpPr/>
            <p:nvPr/>
          </p:nvSpPr>
          <p:spPr>
            <a:xfrm>
              <a:off x="5630032" y="1548058"/>
              <a:ext cx="494248" cy="24941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C37C70D-B7A4-4002-9DBC-E7B26A677154}"/>
                </a:ext>
              </a:extLst>
            </p:cNvPr>
            <p:cNvSpPr/>
            <p:nvPr/>
          </p:nvSpPr>
          <p:spPr>
            <a:xfrm>
              <a:off x="5411188" y="1548058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1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3255A9A-9DCE-469F-AF31-EAA36A9A6CF8}"/>
                </a:ext>
              </a:extLst>
            </p:cNvPr>
            <p:cNvSpPr/>
            <p:nvPr/>
          </p:nvSpPr>
          <p:spPr>
            <a:xfrm>
              <a:off x="4346516" y="2431896"/>
              <a:ext cx="677759" cy="36576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E593B97-AA8A-438E-B421-ED9374B803B8}"/>
                </a:ext>
              </a:extLst>
            </p:cNvPr>
            <p:cNvSpPr/>
            <p:nvPr/>
          </p:nvSpPr>
          <p:spPr>
            <a:xfrm>
              <a:off x="4127673" y="2431896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2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6FAC2CB-73A8-4836-809C-E6EABE2CD8E4}"/>
                </a:ext>
              </a:extLst>
            </p:cNvPr>
            <p:cNvSpPr/>
            <p:nvPr/>
          </p:nvSpPr>
          <p:spPr>
            <a:xfrm>
              <a:off x="5801792" y="2973326"/>
              <a:ext cx="1035236" cy="17022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8FDF600-D0A6-427B-90C6-BE70736CCFEE}"/>
                </a:ext>
              </a:extLst>
            </p:cNvPr>
            <p:cNvSpPr/>
            <p:nvPr/>
          </p:nvSpPr>
          <p:spPr>
            <a:xfrm>
              <a:off x="5582949" y="2973326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3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396EF48-94A1-4253-BB03-225D89EEAF2F}"/>
                </a:ext>
              </a:extLst>
            </p:cNvPr>
            <p:cNvSpPr/>
            <p:nvPr/>
          </p:nvSpPr>
          <p:spPr>
            <a:xfrm>
              <a:off x="5736715" y="4357851"/>
              <a:ext cx="1035236" cy="17022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522FBAF-9488-4311-942C-EE5E7A79922C}"/>
                </a:ext>
              </a:extLst>
            </p:cNvPr>
            <p:cNvSpPr/>
            <p:nvPr/>
          </p:nvSpPr>
          <p:spPr>
            <a:xfrm>
              <a:off x="5517872" y="4357851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3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3E294C0-F757-4CB7-8736-FE52DB2FEDC8}"/>
                </a:ext>
              </a:extLst>
            </p:cNvPr>
            <p:cNvSpPr/>
            <p:nvPr/>
          </p:nvSpPr>
          <p:spPr>
            <a:xfrm>
              <a:off x="9612523" y="4823459"/>
              <a:ext cx="521378" cy="22055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318357E-CA6F-410A-A52A-19482344EBCB}"/>
                </a:ext>
              </a:extLst>
            </p:cNvPr>
            <p:cNvSpPr/>
            <p:nvPr/>
          </p:nvSpPr>
          <p:spPr>
            <a:xfrm>
              <a:off x="9393680" y="4848626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4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D1C74A4F-41EB-40A3-9C09-CAAAEF97A0F4}"/>
                </a:ext>
              </a:extLst>
            </p:cNvPr>
            <p:cNvCxnSpPr>
              <a:cxnSpLocks/>
            </p:cNvCxnSpPr>
            <p:nvPr/>
          </p:nvCxnSpPr>
          <p:spPr>
            <a:xfrm>
              <a:off x="3626636" y="3403878"/>
              <a:ext cx="5139815" cy="0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6B3DEF7-BE1B-4BB7-AEE1-753B02C63D0C}"/>
                </a:ext>
              </a:extLst>
            </p:cNvPr>
            <p:cNvSpPr/>
            <p:nvPr/>
          </p:nvSpPr>
          <p:spPr>
            <a:xfrm>
              <a:off x="8766451" y="2187553"/>
              <a:ext cx="741800" cy="245885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BD8C3E2-B46D-423E-B623-AB462F3E5283}"/>
                </a:ext>
              </a:extLst>
            </p:cNvPr>
            <p:cNvSpPr/>
            <p:nvPr/>
          </p:nvSpPr>
          <p:spPr>
            <a:xfrm>
              <a:off x="7082296" y="4426548"/>
              <a:ext cx="4519677" cy="20414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072F27C-C721-4697-87F7-B742A42CC4AD}"/>
                </a:ext>
              </a:extLst>
            </p:cNvPr>
            <p:cNvSpPr/>
            <p:nvPr/>
          </p:nvSpPr>
          <p:spPr>
            <a:xfrm>
              <a:off x="6867597" y="4473969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5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471EA1C-152C-4EBE-8312-5F70E06A477B}"/>
                </a:ext>
              </a:extLst>
            </p:cNvPr>
            <p:cNvSpPr/>
            <p:nvPr/>
          </p:nvSpPr>
          <p:spPr>
            <a:xfrm>
              <a:off x="10403462" y="4823459"/>
              <a:ext cx="997177" cy="22055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DB2272A-EEBC-4E8F-81B0-25F7CC935F41}"/>
                </a:ext>
              </a:extLst>
            </p:cNvPr>
            <p:cNvSpPr/>
            <p:nvPr/>
          </p:nvSpPr>
          <p:spPr>
            <a:xfrm>
              <a:off x="10203316" y="4848626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6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749056" y="4809941"/>
            <a:ext cx="2275577" cy="1552759"/>
            <a:chOff x="634756" y="4743266"/>
            <a:chExt cx="2683191" cy="1830898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4"/>
            <a:srcRect b="59442"/>
            <a:stretch/>
          </p:blipFill>
          <p:spPr>
            <a:xfrm>
              <a:off x="634756" y="4743266"/>
              <a:ext cx="2683191" cy="1830898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26" name="직사각형 25"/>
            <p:cNvSpPr/>
            <p:nvPr/>
          </p:nvSpPr>
          <p:spPr>
            <a:xfrm flipV="1">
              <a:off x="634756" y="4884913"/>
              <a:ext cx="2683191" cy="96662"/>
            </a:xfrm>
            <a:prstGeom prst="rect">
              <a:avLst/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7757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2341578"/>
            <a:ext cx="8306236" cy="1307356"/>
            <a:chOff x="0" y="2081292"/>
            <a:chExt cx="8306236" cy="1307356"/>
          </a:xfrm>
        </p:grpSpPr>
        <p:sp>
          <p:nvSpPr>
            <p:cNvPr id="6" name="TextBox 5"/>
            <p:cNvSpPr txBox="1"/>
            <p:nvPr/>
          </p:nvSpPr>
          <p:spPr>
            <a:xfrm>
              <a:off x="0" y="2742317"/>
              <a:ext cx="8306236" cy="646331"/>
            </a:xfrm>
            <a:prstGeom prst="rect">
              <a:avLst/>
            </a:prstGeom>
            <a:noFill/>
          </p:spPr>
          <p:txBody>
            <a:bodyPr wrap="square" lIns="684000" rtlCol="0" anchor="t">
              <a:spAutoFit/>
            </a:bodyPr>
            <a:lstStyle/>
            <a:p>
              <a:pPr>
                <a:buClr>
                  <a:schemeClr val="dk1"/>
                </a:buClr>
                <a:buSzPts val="1100"/>
              </a:pPr>
              <a:r>
                <a:rPr lang="en-US" altLang="ko-KR" sz="3600" b="1" dirty="0">
                  <a:solidFill>
                    <a:schemeClr val="bg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rPr>
                <a:t>2-2. </a:t>
              </a:r>
              <a:r>
                <a:rPr lang="ko-KR" altLang="en-US" sz="3600" b="1" dirty="0">
                  <a:solidFill>
                    <a:schemeClr val="bg1"/>
                  </a:solidFill>
                  <a:latin typeface="LG Smart_H SemiBold" panose="020B0600000101010101" pitchFamily="50" charset="-127"/>
                  <a:ea typeface="LG Smart_H SemiBold" panose="020B0600000101010101" pitchFamily="50" charset="-127"/>
                  <a:cs typeface="Arial"/>
                  <a:sym typeface="Arial"/>
                </a:rPr>
                <a:t>리스트 관리</a:t>
              </a: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457200" y="2081292"/>
              <a:ext cx="2103120" cy="428324"/>
            </a:xfrm>
            <a:prstGeom prst="roundRect">
              <a:avLst>
                <a:gd name="adj" fmla="val 9435"/>
              </a:avLst>
            </a:prstGeom>
            <a:solidFill>
              <a:schemeClr val="tx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WCMS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39213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7C14425C-4A6E-4E9A-ACA8-36191F9BD4CE}"/>
              </a:ext>
            </a:extLst>
          </p:cNvPr>
          <p:cNvSpPr txBox="1">
            <a:spLocks/>
          </p:cNvSpPr>
          <p:nvPr/>
        </p:nvSpPr>
        <p:spPr>
          <a:xfrm>
            <a:off x="397932" y="1863362"/>
            <a:ext cx="3199654" cy="2516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로그인 후 왼쪽 상단 ‘스토리’ 탭으로 이동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스토리 추가 버튼 클릭</a:t>
            </a: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버튼 클릭 시 스토리 컨텐츠 정보 입력 팝업 오픈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노출되는 팝업에서 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셀렉트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박스 클릭하여 해당되는 스토리 유형 선택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 startAt="3"/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컨텐츠 제목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URL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입력</a:t>
            </a:r>
          </a:p>
          <a:p>
            <a:pPr>
              <a:lnSpc>
                <a:spcPct val="150000"/>
              </a:lnSpc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781932" y="739140"/>
            <a:ext cx="8012135" cy="5762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pPr lvl="0" latinLnBrk="1"/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2-2.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리스트 관리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999E08F-4CEF-47EB-B980-753A951EB26D}"/>
              </a:ext>
            </a:extLst>
          </p:cNvPr>
          <p:cNvGrpSpPr/>
          <p:nvPr/>
        </p:nvGrpSpPr>
        <p:grpSpPr>
          <a:xfrm>
            <a:off x="3894744" y="807384"/>
            <a:ext cx="7694829" cy="2713224"/>
            <a:chOff x="346075" y="726325"/>
            <a:chExt cx="11510963" cy="4058806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4FFC0EC-3179-439C-8C10-A1FD99EB63AC}"/>
                </a:ext>
              </a:extLst>
            </p:cNvPr>
            <p:cNvGrpSpPr/>
            <p:nvPr/>
          </p:nvGrpSpPr>
          <p:grpSpPr>
            <a:xfrm>
              <a:off x="346075" y="726325"/>
              <a:ext cx="11510963" cy="4058806"/>
              <a:chOff x="346075" y="726325"/>
              <a:chExt cx="11510963" cy="4058806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0BE89F21-C76B-43EA-B435-45554C7FD1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0798"/>
              <a:stretch/>
            </p:blipFill>
            <p:spPr>
              <a:xfrm>
                <a:off x="346075" y="726325"/>
                <a:ext cx="11510963" cy="2867817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680F84EE-DD0A-4D6F-AA28-1BB4DF5780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4169"/>
              <a:stretch/>
            </p:blipFill>
            <p:spPr>
              <a:xfrm>
                <a:off x="346075" y="3533858"/>
                <a:ext cx="11510963" cy="1251273"/>
              </a:xfrm>
              <a:prstGeom prst="rect">
                <a:avLst/>
              </a:prstGeom>
            </p:spPr>
          </p:pic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43ED4CB-8A03-4C17-9603-6928792C5113}"/>
                </a:ext>
              </a:extLst>
            </p:cNvPr>
            <p:cNvSpPr/>
            <p:nvPr/>
          </p:nvSpPr>
          <p:spPr>
            <a:xfrm>
              <a:off x="9737958" y="4481463"/>
              <a:ext cx="764942" cy="27826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25FB06B-E94F-48A1-AEF6-2B2F3510161E}"/>
                </a:ext>
              </a:extLst>
            </p:cNvPr>
            <p:cNvSpPr/>
            <p:nvPr/>
          </p:nvSpPr>
          <p:spPr>
            <a:xfrm>
              <a:off x="9530455" y="4478567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2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D0803C0-D42D-49B4-AB7A-16C895892573}"/>
                </a:ext>
              </a:extLst>
            </p:cNvPr>
            <p:cNvSpPr/>
            <p:nvPr/>
          </p:nvSpPr>
          <p:spPr>
            <a:xfrm>
              <a:off x="2939632" y="803897"/>
              <a:ext cx="494248" cy="24941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73764A4-2BE2-453D-9FDA-31263B31D933}"/>
                </a:ext>
              </a:extLst>
            </p:cNvPr>
            <p:cNvSpPr/>
            <p:nvPr/>
          </p:nvSpPr>
          <p:spPr>
            <a:xfrm>
              <a:off x="2720788" y="803897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1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120D627-23AB-497E-8CB0-F992C6EB15A2}"/>
              </a:ext>
            </a:extLst>
          </p:cNvPr>
          <p:cNvGrpSpPr/>
          <p:nvPr/>
        </p:nvGrpSpPr>
        <p:grpSpPr>
          <a:xfrm>
            <a:off x="3894744" y="3651719"/>
            <a:ext cx="7694829" cy="2710981"/>
            <a:chOff x="336550" y="726325"/>
            <a:chExt cx="11520488" cy="4058806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9A7FBB10-CE3F-47EA-8CCA-B3F5C4DF84F2}"/>
                </a:ext>
              </a:extLst>
            </p:cNvPr>
            <p:cNvGrpSpPr/>
            <p:nvPr/>
          </p:nvGrpSpPr>
          <p:grpSpPr>
            <a:xfrm>
              <a:off x="346075" y="726325"/>
              <a:ext cx="11510963" cy="4058806"/>
              <a:chOff x="346075" y="726325"/>
              <a:chExt cx="11510963" cy="4058806"/>
            </a:xfrm>
          </p:grpSpPr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62D06E47-601A-4E7A-95CD-FBB4310772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0798"/>
              <a:stretch/>
            </p:blipFill>
            <p:spPr>
              <a:xfrm>
                <a:off x="346075" y="726325"/>
                <a:ext cx="11510963" cy="2867817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4544F742-D386-469C-8AFB-2BBA6B60FA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4169"/>
              <a:stretch/>
            </p:blipFill>
            <p:spPr>
              <a:xfrm>
                <a:off x="346075" y="3533858"/>
                <a:ext cx="11510963" cy="1251273"/>
              </a:xfrm>
              <a:prstGeom prst="rect">
                <a:avLst/>
              </a:prstGeom>
            </p:spPr>
          </p:pic>
        </p:grp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572E888-8B12-4970-A131-63976A281568}"/>
                </a:ext>
              </a:extLst>
            </p:cNvPr>
            <p:cNvSpPr/>
            <p:nvPr/>
          </p:nvSpPr>
          <p:spPr>
            <a:xfrm>
              <a:off x="336550" y="731799"/>
              <a:ext cx="11520488" cy="4053332"/>
            </a:xfrm>
            <a:prstGeom prst="rect">
              <a:avLst/>
            </a:prstGeom>
            <a:solidFill>
              <a:schemeClr val="bg1">
                <a:lumMod val="8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E112D920-AFC8-4A6E-9B4F-40E1B333A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30264" y="776792"/>
              <a:ext cx="6531472" cy="3963346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8DE2CB1-D672-4EDD-801C-913CA22C5E8C}"/>
                </a:ext>
              </a:extLst>
            </p:cNvPr>
            <p:cNvSpPr/>
            <p:nvPr/>
          </p:nvSpPr>
          <p:spPr>
            <a:xfrm>
              <a:off x="3182755" y="1531144"/>
              <a:ext cx="2049645" cy="20494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E09160E-4484-45DD-990E-5B53311F289E}"/>
                </a:ext>
              </a:extLst>
            </p:cNvPr>
            <p:cNvSpPr/>
            <p:nvPr/>
          </p:nvSpPr>
          <p:spPr>
            <a:xfrm>
              <a:off x="2984036" y="1520783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3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05E524CE-2D96-48A5-9D06-83D3B9801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835" t="18956" r="63164" b="29892"/>
            <a:stretch/>
          </p:blipFill>
          <p:spPr>
            <a:xfrm>
              <a:off x="1326230" y="1553852"/>
              <a:ext cx="1242975" cy="2027330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23AA189F-85FA-4E03-A46B-7E16E7DB35B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558064" y="1709090"/>
              <a:ext cx="616726" cy="155227"/>
            </a:xfrm>
            <a:prstGeom prst="bentConnector3">
              <a:avLst/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8615C10-E403-4B19-BCD5-4014E8E4CB8A}"/>
                </a:ext>
              </a:extLst>
            </p:cNvPr>
            <p:cNvSpPr/>
            <p:nvPr/>
          </p:nvSpPr>
          <p:spPr>
            <a:xfrm>
              <a:off x="3182755" y="1738761"/>
              <a:ext cx="5892953" cy="42341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F33389A-A01D-41D5-8606-1D5EB996C150}"/>
                </a:ext>
              </a:extLst>
            </p:cNvPr>
            <p:cNvSpPr/>
            <p:nvPr/>
          </p:nvSpPr>
          <p:spPr>
            <a:xfrm>
              <a:off x="2984036" y="1728400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4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01A3434-9A85-4570-8BDA-BB8D3546D956}"/>
                </a:ext>
              </a:extLst>
            </p:cNvPr>
            <p:cNvSpPr txBox="1"/>
            <p:nvPr/>
          </p:nvSpPr>
          <p:spPr>
            <a:xfrm>
              <a:off x="5639985" y="1509170"/>
              <a:ext cx="4376775" cy="414715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rgbClr val="C00000"/>
                  </a:solidFill>
                </a:rPr>
                <a:t>*</a:t>
              </a:r>
              <a:r>
                <a:rPr lang="ko-KR" altLang="en-US" sz="800" dirty="0">
                  <a:solidFill>
                    <a:srgbClr val="C00000"/>
                  </a:solidFill>
                </a:rPr>
                <a:t>제목</a:t>
              </a:r>
              <a:r>
                <a:rPr lang="en-US" altLang="ko-KR" sz="800" dirty="0">
                  <a:solidFill>
                    <a:srgbClr val="C00000"/>
                  </a:solidFill>
                </a:rPr>
                <a:t> - </a:t>
              </a:r>
              <a:r>
                <a:rPr lang="en-US" altLang="ko-KR" sz="800" dirty="0" smtClean="0">
                  <a:solidFill>
                    <a:srgbClr val="C00000"/>
                  </a:solidFill>
                </a:rPr>
                <a:t>10</a:t>
              </a:r>
              <a:r>
                <a:rPr lang="ko-KR" altLang="en-US" sz="800" dirty="0" smtClean="0">
                  <a:solidFill>
                    <a:srgbClr val="C00000"/>
                  </a:solidFill>
                </a:rPr>
                <a:t>페이지와 </a:t>
              </a:r>
              <a:r>
                <a:rPr lang="ko-KR" altLang="en-US" sz="800" dirty="0">
                  <a:solidFill>
                    <a:srgbClr val="C00000"/>
                  </a:solidFill>
                </a:rPr>
                <a:t>동일하게 기입 </a:t>
              </a:r>
              <a:r>
                <a:rPr lang="en-US" altLang="ko-KR" sz="800" dirty="0">
                  <a:solidFill>
                    <a:srgbClr val="C00000"/>
                  </a:solidFill>
                </a:rPr>
                <a:t>(</a:t>
              </a:r>
              <a:r>
                <a:rPr lang="ko-KR" altLang="en-US" sz="800" dirty="0">
                  <a:solidFill>
                    <a:srgbClr val="C00000"/>
                  </a:solidFill>
                </a:rPr>
                <a:t>뒤에 </a:t>
              </a:r>
              <a:r>
                <a:rPr lang="en-US" altLang="ko-KR" sz="800" dirty="0">
                  <a:solidFill>
                    <a:srgbClr val="C00000"/>
                  </a:solidFill>
                </a:rPr>
                <a:t>| LG</a:t>
              </a:r>
              <a:r>
                <a:rPr lang="ko-KR" altLang="en-US" sz="800" dirty="0">
                  <a:solidFill>
                    <a:srgbClr val="C00000"/>
                  </a:solidFill>
                </a:rPr>
                <a:t>전자 삭제</a:t>
              </a:r>
              <a:r>
                <a:rPr lang="en-US" altLang="ko-KR" sz="800" dirty="0">
                  <a:solidFill>
                    <a:srgbClr val="C00000"/>
                  </a:solidFill>
                </a:rPr>
                <a:t>)</a:t>
              </a:r>
              <a:endParaRPr lang="en-US" altLang="ko-KR" sz="8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C8CE1AD-D11E-4B34-81F2-B1D42B26FF62}"/>
                </a:ext>
              </a:extLst>
            </p:cNvPr>
            <p:cNvSpPr txBox="1"/>
            <p:nvPr/>
          </p:nvSpPr>
          <p:spPr>
            <a:xfrm>
              <a:off x="5639985" y="1905124"/>
              <a:ext cx="4376775" cy="414715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rgbClr val="C00000"/>
                  </a:solidFill>
                </a:rPr>
                <a:t>*URL - </a:t>
              </a:r>
              <a:r>
                <a:rPr lang="en-US" altLang="ko-KR" sz="800" dirty="0" smtClean="0">
                  <a:solidFill>
                    <a:srgbClr val="C00000"/>
                  </a:solidFill>
                </a:rPr>
                <a:t>10</a:t>
              </a:r>
              <a:r>
                <a:rPr lang="ko-KR" altLang="en-US" sz="800" dirty="0" smtClean="0">
                  <a:solidFill>
                    <a:srgbClr val="C00000"/>
                  </a:solidFill>
                </a:rPr>
                <a:t>페이지와 </a:t>
              </a:r>
              <a:r>
                <a:rPr lang="ko-KR" altLang="en-US" sz="800" dirty="0">
                  <a:solidFill>
                    <a:srgbClr val="C00000"/>
                  </a:solidFill>
                </a:rPr>
                <a:t>동일한 </a:t>
              </a:r>
              <a:r>
                <a:rPr lang="en-US" altLang="ko-KR" sz="800" dirty="0">
                  <a:solidFill>
                    <a:srgbClr val="C00000"/>
                  </a:solidFill>
                </a:rPr>
                <a:t>URL</a:t>
              </a:r>
              <a:r>
                <a:rPr lang="ko-KR" altLang="en-US" sz="800" dirty="0">
                  <a:solidFill>
                    <a:srgbClr val="C00000"/>
                  </a:solidFill>
                </a:rPr>
                <a:t>이지만 </a:t>
              </a:r>
              <a:r>
                <a:rPr lang="en-US" altLang="ko-KR" sz="800" dirty="0">
                  <a:solidFill>
                    <a:srgbClr val="C00000"/>
                  </a:solidFill>
                </a:rPr>
                <a:t>/story/</a:t>
              </a:r>
              <a:r>
                <a:rPr lang="ko-KR" altLang="en-US" sz="800" dirty="0" err="1">
                  <a:solidFill>
                    <a:srgbClr val="C00000"/>
                  </a:solidFill>
                </a:rPr>
                <a:t>부터만</a:t>
              </a:r>
              <a:r>
                <a:rPr lang="ko-KR" altLang="en-US" sz="800" dirty="0">
                  <a:solidFill>
                    <a:srgbClr val="C00000"/>
                  </a:solidFill>
                </a:rPr>
                <a:t> 기입</a:t>
              </a:r>
              <a:endParaRPr lang="en-US" altLang="ko-KR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435379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7C14425C-4A6E-4E9A-ACA8-36191F9BD4CE}"/>
              </a:ext>
            </a:extLst>
          </p:cNvPr>
          <p:cNvSpPr txBox="1">
            <a:spLocks/>
          </p:cNvSpPr>
          <p:nvPr/>
        </p:nvSpPr>
        <p:spPr>
          <a:xfrm>
            <a:off x="397932" y="1863362"/>
            <a:ext cx="3199654" cy="227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marL="228600" indent="-22860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썸네일 이미지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메인 썸네일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List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썸네일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등록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5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파일선택 버튼 클릭하여 로컬 컴퓨터 디스크에서 업로드 할 이미지 불러오기</a:t>
            </a: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이미지 파일명은 영문으로 작성 하여 업로드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7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이미지 대체 텍스트 입력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7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7"/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Descriptions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입력</a:t>
            </a:r>
            <a:endParaRPr lang="en-US" altLang="ko-KR" sz="105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781932" y="739140"/>
            <a:ext cx="8012135" cy="5762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pPr lvl="0" latinLnBrk="1"/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2-2.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리스트 관리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622589C-6157-4424-98F9-4916D87B7CF5}"/>
              </a:ext>
            </a:extLst>
          </p:cNvPr>
          <p:cNvGrpSpPr/>
          <p:nvPr/>
        </p:nvGrpSpPr>
        <p:grpSpPr>
          <a:xfrm>
            <a:off x="3952371" y="1863362"/>
            <a:ext cx="7671255" cy="2702675"/>
            <a:chOff x="336550" y="726325"/>
            <a:chExt cx="11520488" cy="4058806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425CF8B6-72DB-4390-95DD-D36C96CBC9FF}"/>
                </a:ext>
              </a:extLst>
            </p:cNvPr>
            <p:cNvGrpSpPr/>
            <p:nvPr/>
          </p:nvGrpSpPr>
          <p:grpSpPr>
            <a:xfrm>
              <a:off x="346075" y="726325"/>
              <a:ext cx="11510963" cy="4058806"/>
              <a:chOff x="346075" y="726325"/>
              <a:chExt cx="11510963" cy="4058806"/>
            </a:xfrm>
          </p:grpSpPr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F6B98FB7-3BB7-4EBE-99CC-F6B8FFE7C2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0798"/>
              <a:stretch/>
            </p:blipFill>
            <p:spPr>
              <a:xfrm>
                <a:off x="346075" y="726325"/>
                <a:ext cx="11510963" cy="2867817"/>
              </a:xfrm>
              <a:prstGeom prst="rect">
                <a:avLst/>
              </a:prstGeom>
            </p:spPr>
          </p:pic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161E45FB-48A5-425E-AE66-CB869357D0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4169"/>
              <a:stretch/>
            </p:blipFill>
            <p:spPr>
              <a:xfrm>
                <a:off x="346075" y="3533858"/>
                <a:ext cx="11510963" cy="1251273"/>
              </a:xfrm>
              <a:prstGeom prst="rect">
                <a:avLst/>
              </a:prstGeom>
            </p:spPr>
          </p:pic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65E629A-E3C9-48E1-A1EA-AB080BE32C6B}"/>
                </a:ext>
              </a:extLst>
            </p:cNvPr>
            <p:cNvSpPr/>
            <p:nvPr/>
          </p:nvSpPr>
          <p:spPr>
            <a:xfrm>
              <a:off x="336550" y="731799"/>
              <a:ext cx="11520488" cy="4053332"/>
            </a:xfrm>
            <a:prstGeom prst="rect">
              <a:avLst/>
            </a:prstGeom>
            <a:solidFill>
              <a:schemeClr val="bg1">
                <a:lumMod val="8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C433634-3CCC-46EA-92E7-E7EA59442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30264" y="776792"/>
              <a:ext cx="6531472" cy="3963346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321D26E-A8F9-4CA4-BFFD-BEE8F7B08511}"/>
                </a:ext>
              </a:extLst>
            </p:cNvPr>
            <p:cNvSpPr/>
            <p:nvPr/>
          </p:nvSpPr>
          <p:spPr>
            <a:xfrm>
              <a:off x="2906531" y="2205043"/>
              <a:ext cx="6237470" cy="153932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8B75C80-73A1-409A-853E-EB6921CDE64A}"/>
                </a:ext>
              </a:extLst>
            </p:cNvPr>
            <p:cNvSpPr/>
            <p:nvPr/>
          </p:nvSpPr>
          <p:spPr>
            <a:xfrm>
              <a:off x="2707811" y="2194683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5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BB68606E-8314-4C53-A07C-F8A2ECD51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9679" y="813971"/>
              <a:ext cx="2465626" cy="1481251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E0D0DB4-DCC7-4FCC-AB5B-FF4E2B0F7908}"/>
                </a:ext>
              </a:extLst>
            </p:cNvPr>
            <p:cNvSpPr/>
            <p:nvPr/>
          </p:nvSpPr>
          <p:spPr>
            <a:xfrm>
              <a:off x="5878484" y="2514382"/>
              <a:ext cx="575656" cy="23643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08DE25A-C7E7-48F0-8A23-887942F79EFF}"/>
                </a:ext>
              </a:extLst>
            </p:cNvPr>
            <p:cNvSpPr/>
            <p:nvPr/>
          </p:nvSpPr>
          <p:spPr>
            <a:xfrm>
              <a:off x="6469380" y="2514382"/>
              <a:ext cx="2179320" cy="23559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4688544-BCEB-4F13-BD46-B85E0F8F8C2F}"/>
                </a:ext>
              </a:extLst>
            </p:cNvPr>
            <p:cNvSpPr/>
            <p:nvPr/>
          </p:nvSpPr>
          <p:spPr>
            <a:xfrm>
              <a:off x="6482413" y="2319690"/>
              <a:ext cx="375541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7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6086BE72-3401-4F74-8CCE-81761FFBD7C8}"/>
                </a:ext>
              </a:extLst>
            </p:cNvPr>
            <p:cNvGrpSpPr/>
            <p:nvPr/>
          </p:nvGrpSpPr>
          <p:grpSpPr>
            <a:xfrm>
              <a:off x="6081494" y="888204"/>
              <a:ext cx="608185" cy="1630834"/>
              <a:chOff x="6081494" y="907256"/>
              <a:chExt cx="608185" cy="1630834"/>
            </a:xfrm>
          </p:grpSpPr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F5F9996B-EBB3-43AB-AB4C-1923533840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1494" y="911272"/>
                <a:ext cx="608185" cy="0"/>
              </a:xfrm>
              <a:prstGeom prst="straightConnector1">
                <a:avLst/>
              </a:prstGeom>
              <a:ln w="158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9F85B891-408F-414A-8BF0-E7C5E6BA18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84094" y="907256"/>
                <a:ext cx="11906" cy="1630834"/>
              </a:xfrm>
              <a:prstGeom prst="line">
                <a:avLst/>
              </a:prstGeom>
              <a:ln w="158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B863FB-7FAF-42A8-B5BA-BE781F297476}"/>
                </a:ext>
              </a:extLst>
            </p:cNvPr>
            <p:cNvSpPr/>
            <p:nvPr/>
          </p:nvSpPr>
          <p:spPr>
            <a:xfrm>
              <a:off x="5893724" y="2322508"/>
              <a:ext cx="375541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6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475A1D5F-7A7B-4DA5-B7CD-022E592FAD67}"/>
                </a:ext>
              </a:extLst>
            </p:cNvPr>
            <p:cNvSpPr/>
            <p:nvPr/>
          </p:nvSpPr>
          <p:spPr>
            <a:xfrm>
              <a:off x="2917835" y="3782799"/>
              <a:ext cx="6237470" cy="91778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1E601FC-893E-48CA-8E47-441A31F07B3A}"/>
                </a:ext>
              </a:extLst>
            </p:cNvPr>
            <p:cNvSpPr/>
            <p:nvPr/>
          </p:nvSpPr>
          <p:spPr>
            <a:xfrm>
              <a:off x="2719115" y="3772438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8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DEC9A0D-CCF5-471A-BDDB-C9C4699A9B69}"/>
                </a:ext>
              </a:extLst>
            </p:cNvPr>
            <p:cNvSpPr txBox="1"/>
            <p:nvPr/>
          </p:nvSpPr>
          <p:spPr>
            <a:xfrm>
              <a:off x="8671628" y="2837299"/>
              <a:ext cx="2819919" cy="35494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700" dirty="0">
                  <a:solidFill>
                    <a:srgbClr val="C00000"/>
                  </a:solidFill>
                </a:rPr>
                <a:t>*</a:t>
              </a:r>
              <a:r>
                <a:rPr lang="ko-KR" altLang="en-US" sz="700" dirty="0">
                  <a:solidFill>
                    <a:srgbClr val="C00000"/>
                  </a:solidFill>
                </a:rPr>
                <a:t>썸네일 </a:t>
              </a:r>
              <a:r>
                <a:rPr lang="ko-KR" altLang="en-US" sz="700" dirty="0" err="1">
                  <a:solidFill>
                    <a:srgbClr val="C00000"/>
                  </a:solidFill>
                </a:rPr>
                <a:t>대체텍스트</a:t>
              </a:r>
              <a:r>
                <a:rPr lang="ko-KR" altLang="en-US" sz="700" dirty="0">
                  <a:solidFill>
                    <a:srgbClr val="C00000"/>
                  </a:solidFill>
                </a:rPr>
                <a:t> 둘다 동일하게 작성</a:t>
              </a:r>
              <a:endParaRPr lang="en-US" altLang="ko-KR" sz="7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CDBF849-0F6B-4937-8929-B1741483FE37}"/>
                </a:ext>
              </a:extLst>
            </p:cNvPr>
            <p:cNvSpPr txBox="1"/>
            <p:nvPr/>
          </p:nvSpPr>
          <p:spPr>
            <a:xfrm>
              <a:off x="5639985" y="4252631"/>
              <a:ext cx="3875523" cy="3813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700" dirty="0">
                  <a:solidFill>
                    <a:srgbClr val="C00000"/>
                  </a:solidFill>
                </a:rPr>
                <a:t>*</a:t>
              </a:r>
              <a:r>
                <a:rPr lang="ko-KR" altLang="en-US" sz="700" dirty="0" err="1">
                  <a:solidFill>
                    <a:srgbClr val="C00000"/>
                  </a:solidFill>
                </a:rPr>
                <a:t>디스크립션</a:t>
              </a:r>
              <a:r>
                <a:rPr lang="en-US" altLang="ko-KR" sz="700" dirty="0">
                  <a:solidFill>
                    <a:srgbClr val="C00000"/>
                  </a:solidFill>
                </a:rPr>
                <a:t> - </a:t>
              </a:r>
              <a:r>
                <a:rPr lang="en-US" altLang="ko-KR" sz="700" dirty="0" smtClean="0">
                  <a:solidFill>
                    <a:srgbClr val="C00000"/>
                  </a:solidFill>
                </a:rPr>
                <a:t>10</a:t>
              </a:r>
              <a:r>
                <a:rPr lang="ko-KR" altLang="en-US" sz="700" dirty="0" smtClean="0">
                  <a:solidFill>
                    <a:srgbClr val="C00000"/>
                  </a:solidFill>
                </a:rPr>
                <a:t>페이지와 </a:t>
              </a:r>
              <a:r>
                <a:rPr lang="ko-KR" altLang="en-US" sz="700" dirty="0">
                  <a:solidFill>
                    <a:srgbClr val="C00000"/>
                  </a:solidFill>
                </a:rPr>
                <a:t>동일하게 작성</a:t>
              </a:r>
              <a:endParaRPr lang="en-US" altLang="ko-KR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76773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3781932" y="739140"/>
            <a:ext cx="8012135" cy="5762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pPr lvl="0" latinLnBrk="1"/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2-2.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리스트 관리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92F0E1-D1E5-4558-A5A9-A3127899735C}"/>
              </a:ext>
            </a:extLst>
          </p:cNvPr>
          <p:cNvGrpSpPr/>
          <p:nvPr/>
        </p:nvGrpSpPr>
        <p:grpSpPr>
          <a:xfrm>
            <a:off x="3952371" y="1823129"/>
            <a:ext cx="7671255" cy="2702675"/>
            <a:chOff x="336550" y="726325"/>
            <a:chExt cx="11520488" cy="4058806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1C82D8B-390D-432F-B800-4736D98C8E27}"/>
                </a:ext>
              </a:extLst>
            </p:cNvPr>
            <p:cNvGrpSpPr/>
            <p:nvPr/>
          </p:nvGrpSpPr>
          <p:grpSpPr>
            <a:xfrm>
              <a:off x="346075" y="726325"/>
              <a:ext cx="11510963" cy="4058806"/>
              <a:chOff x="346075" y="726325"/>
              <a:chExt cx="11510963" cy="4058806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2D660558-BBA0-4C38-A84D-BA99A3F8CE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0798"/>
              <a:stretch/>
            </p:blipFill>
            <p:spPr>
              <a:xfrm>
                <a:off x="346075" y="726325"/>
                <a:ext cx="11510963" cy="2867817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01E322B8-6B8B-4966-8DDE-F5520CA6D3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4169"/>
              <a:stretch/>
            </p:blipFill>
            <p:spPr>
              <a:xfrm>
                <a:off x="346075" y="3533858"/>
                <a:ext cx="11510963" cy="1251273"/>
              </a:xfrm>
              <a:prstGeom prst="rect">
                <a:avLst/>
              </a:prstGeom>
            </p:spPr>
          </p:pic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96C2687-7138-41D5-A626-EAF445D2339D}"/>
                </a:ext>
              </a:extLst>
            </p:cNvPr>
            <p:cNvSpPr/>
            <p:nvPr/>
          </p:nvSpPr>
          <p:spPr>
            <a:xfrm>
              <a:off x="336550" y="731799"/>
              <a:ext cx="11520488" cy="4053332"/>
            </a:xfrm>
            <a:prstGeom prst="rect">
              <a:avLst/>
            </a:prstGeom>
            <a:solidFill>
              <a:schemeClr val="bg1">
                <a:lumMod val="8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C27CA72-A20F-4EB1-9BAD-89D5F45B2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75946" y="803727"/>
              <a:ext cx="6721248" cy="3892493"/>
            </a:xfrm>
            <a:prstGeom prst="rect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B5207BD-8748-4E33-924B-4E3E8B6D8F30}"/>
                </a:ext>
              </a:extLst>
            </p:cNvPr>
            <p:cNvSpPr/>
            <p:nvPr/>
          </p:nvSpPr>
          <p:spPr>
            <a:xfrm>
              <a:off x="2522929" y="1131480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1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48FA7C3-2B05-44C9-B769-35521C9202DE}"/>
                </a:ext>
              </a:extLst>
            </p:cNvPr>
            <p:cNvSpPr/>
            <p:nvPr/>
          </p:nvSpPr>
          <p:spPr>
            <a:xfrm>
              <a:off x="8027732" y="2373477"/>
              <a:ext cx="375541" cy="18767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6      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6F9A58A-E0CC-4F66-841F-329D53F0C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7369" y="1427412"/>
              <a:ext cx="6395556" cy="604985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97130F3-BE25-4225-99F0-D427D388D186}"/>
                </a:ext>
              </a:extLst>
            </p:cNvPr>
            <p:cNvSpPr/>
            <p:nvPr/>
          </p:nvSpPr>
          <p:spPr>
            <a:xfrm>
              <a:off x="2719115" y="1141840"/>
              <a:ext cx="6436190" cy="174106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AC8FD12-4311-4E05-8A4C-732A9CC7E13D}"/>
                </a:ext>
              </a:extLst>
            </p:cNvPr>
            <p:cNvSpPr/>
            <p:nvPr/>
          </p:nvSpPr>
          <p:spPr>
            <a:xfrm>
              <a:off x="2769281" y="1672683"/>
              <a:ext cx="5839460" cy="359714"/>
            </a:xfrm>
            <a:prstGeom prst="rect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0B51145D-3E92-4AE6-92E9-27BAFC3540E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474721" y="2032398"/>
              <a:ext cx="4436407" cy="672703"/>
            </a:xfrm>
            <a:prstGeom prst="bentConnector3">
              <a:avLst>
                <a:gd name="adj1" fmla="val 99982"/>
              </a:avLst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85BED59-25F2-4D82-A42C-D10D66033006}"/>
                </a:ext>
              </a:extLst>
            </p:cNvPr>
            <p:cNvSpPr/>
            <p:nvPr/>
          </p:nvSpPr>
          <p:spPr>
            <a:xfrm>
              <a:off x="3673340" y="1348832"/>
              <a:ext cx="375541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2      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E43A638-DE37-42A8-A41E-C5F696DE036B}"/>
                </a:ext>
              </a:extLst>
            </p:cNvPr>
            <p:cNvSpPr/>
            <p:nvPr/>
          </p:nvSpPr>
          <p:spPr>
            <a:xfrm>
              <a:off x="4815335" y="1348832"/>
              <a:ext cx="375541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3      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2BA51E3-9DBA-4DF2-91FB-DB7C50B5F8E6}"/>
                </a:ext>
              </a:extLst>
            </p:cNvPr>
            <p:cNvSpPr/>
            <p:nvPr/>
          </p:nvSpPr>
          <p:spPr>
            <a:xfrm>
              <a:off x="6233027" y="1348832"/>
              <a:ext cx="375541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4      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3669E62-BF11-440D-9CA1-22EAFE2D8137}"/>
                </a:ext>
              </a:extLst>
            </p:cNvPr>
            <p:cNvSpPr/>
            <p:nvPr/>
          </p:nvSpPr>
          <p:spPr>
            <a:xfrm>
              <a:off x="7641613" y="1348832"/>
              <a:ext cx="375541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5      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</p:grpSp>
      <p:sp>
        <p:nvSpPr>
          <p:cNvPr id="51" name="제목 1">
            <a:extLst>
              <a:ext uri="{FF2B5EF4-FFF2-40B4-BE49-F238E27FC236}">
                <a16:creationId xmlns:a16="http://schemas.microsoft.com/office/drawing/2014/main" id="{B4B80FB1-34E8-4BA0-9B8F-022AD8F2D166}"/>
              </a:ext>
            </a:extLst>
          </p:cNvPr>
          <p:cNvSpPr txBox="1">
            <a:spLocks/>
          </p:cNvSpPr>
          <p:nvPr/>
        </p:nvSpPr>
        <p:spPr>
          <a:xfrm>
            <a:off x="397932" y="1393244"/>
            <a:ext cx="3199654" cy="355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lnSpc>
                <a:spcPct val="150000"/>
              </a:lnSpc>
            </a:pP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[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카테고리 매핑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endParaRPr lang="en-US" altLang="ko-KR" sz="12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추가 버튼 클릭 시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ROW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추가되며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해당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Row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에 카테고리를 추가로 등록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모델 구분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셀렉트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박스에서 선택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–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일반제품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슈퍼 카테고리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셀렉트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박스에서 선택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–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각 제품 슈퍼 카테고리 선택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카테고리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셀렉트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박스에서 선택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–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각 제품 카테고리 선택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서브 카테고리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셀렉트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박스에서 선택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–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선택 </a:t>
            </a: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98244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7C14425C-4A6E-4E9A-ACA8-36191F9BD4CE}"/>
              </a:ext>
            </a:extLst>
          </p:cNvPr>
          <p:cNvSpPr txBox="1">
            <a:spLocks/>
          </p:cNvSpPr>
          <p:nvPr/>
        </p:nvSpPr>
        <p:spPr>
          <a:xfrm>
            <a:off x="397932" y="1393244"/>
            <a:ext cx="3199654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lnSpc>
                <a:spcPct val="150000"/>
              </a:lnSpc>
            </a:pP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[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모델 매핑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endParaRPr lang="en-US" altLang="ko-KR" sz="12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모델 맵핑 창 오픈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추가 버튼 클릭 시 모델 선택 팝업 오픈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구분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카테고리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셀렉트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박스에서 선택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카테고리 매핑에서 선택한 카테고리와 동일하게 선택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검색 버튼 클릭 시 하단에 제품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List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노출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해당되는 제품 선택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b="0" dirty="0">
                <a:solidFill>
                  <a:schemeClr val="accent2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050" b="0" dirty="0">
                <a:solidFill>
                  <a:schemeClr val="accent2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엑셀파일 기준 해당하는 제품명</a:t>
            </a:r>
            <a:r>
              <a:rPr lang="en-US" altLang="ko-KR" sz="1050" b="0" dirty="0">
                <a:solidFill>
                  <a:schemeClr val="accent2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1050" b="0" dirty="0" err="1">
                <a:solidFill>
                  <a:schemeClr val="accent2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제품군</a:t>
            </a:r>
            <a:r>
              <a:rPr lang="ko-KR" altLang="en-US" sz="1050" b="0" dirty="0">
                <a:solidFill>
                  <a:schemeClr val="accent2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검색 시 나오는 </a:t>
            </a:r>
            <a:r>
              <a:rPr lang="ko-KR" altLang="en-US" sz="1050" b="0" dirty="0" err="1">
                <a:solidFill>
                  <a:schemeClr val="accent2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전제품</a:t>
            </a:r>
            <a:r>
              <a:rPr lang="ko-KR" altLang="en-US" sz="1050" b="0" dirty="0">
                <a:solidFill>
                  <a:schemeClr val="accent2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050" b="0" dirty="0" smtClean="0">
                <a:solidFill>
                  <a:schemeClr val="accent2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매핑</a:t>
            </a:r>
            <a:endParaRPr lang="en-US" altLang="ko-KR" sz="1050" b="0" dirty="0" smtClean="0">
              <a:solidFill>
                <a:schemeClr val="accent2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선택한 제품 확인 후 제출 버튼 클릭 후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제출 버튼 클릭 시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모델 매핑 리스트에 모델 추가 됨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781932" y="739140"/>
            <a:ext cx="8012135" cy="5762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pPr lvl="0" latinLnBrk="1"/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2-2.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리스트 관리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059099-C7B0-45FE-9F49-B22F1AB764C8}"/>
              </a:ext>
            </a:extLst>
          </p:cNvPr>
          <p:cNvGrpSpPr/>
          <p:nvPr/>
        </p:nvGrpSpPr>
        <p:grpSpPr>
          <a:xfrm>
            <a:off x="3797488" y="1792273"/>
            <a:ext cx="7887960" cy="2756720"/>
            <a:chOff x="243345" y="726325"/>
            <a:chExt cx="11613693" cy="4058806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5462691-F65A-4C28-A06D-3BB9ABAEAB11}"/>
                </a:ext>
              </a:extLst>
            </p:cNvPr>
            <p:cNvGrpSpPr/>
            <p:nvPr/>
          </p:nvGrpSpPr>
          <p:grpSpPr>
            <a:xfrm>
              <a:off x="346075" y="726325"/>
              <a:ext cx="11510963" cy="4058806"/>
              <a:chOff x="346075" y="726325"/>
              <a:chExt cx="11510963" cy="4058806"/>
            </a:xfrm>
          </p:grpSpPr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FC0C41F2-D3D5-4C85-A8B1-7DAB69B1C2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0798"/>
              <a:stretch/>
            </p:blipFill>
            <p:spPr>
              <a:xfrm>
                <a:off x="346075" y="726325"/>
                <a:ext cx="11510963" cy="2867817"/>
              </a:xfrm>
              <a:prstGeom prst="rect">
                <a:avLst/>
              </a:prstGeom>
            </p:spPr>
          </p:pic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88732BF6-8866-4FFD-BC6B-4036588E94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4169"/>
              <a:stretch/>
            </p:blipFill>
            <p:spPr>
              <a:xfrm>
                <a:off x="346075" y="3533858"/>
                <a:ext cx="11510963" cy="1251273"/>
              </a:xfrm>
              <a:prstGeom prst="rect">
                <a:avLst/>
              </a:prstGeom>
            </p:spPr>
          </p:pic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22DD587-AE67-4966-BE08-E2217BFB1E62}"/>
                </a:ext>
              </a:extLst>
            </p:cNvPr>
            <p:cNvSpPr/>
            <p:nvPr/>
          </p:nvSpPr>
          <p:spPr>
            <a:xfrm>
              <a:off x="336550" y="731799"/>
              <a:ext cx="11520488" cy="4053332"/>
            </a:xfrm>
            <a:prstGeom prst="rect">
              <a:avLst/>
            </a:prstGeom>
            <a:solidFill>
              <a:schemeClr val="bg1">
                <a:lumMod val="8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FFA41446-EEA2-4DDD-A770-671656D3537B}"/>
                </a:ext>
              </a:extLst>
            </p:cNvPr>
            <p:cNvGrpSpPr/>
            <p:nvPr/>
          </p:nvGrpSpPr>
          <p:grpSpPr>
            <a:xfrm>
              <a:off x="378516" y="803727"/>
              <a:ext cx="5580458" cy="3530148"/>
              <a:chOff x="378516" y="803727"/>
              <a:chExt cx="6721248" cy="3892494"/>
            </a:xfrm>
          </p:grpSpPr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851528B3-FA89-4A0E-AA01-F7CD702F06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8516" y="803727"/>
                <a:ext cx="6721248" cy="3892493"/>
              </a:xfrm>
              <a:prstGeom prst="rect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10D50FA5-D0B8-4E93-A267-0CD5FB307F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9540"/>
              <a:stretch/>
            </p:blipFill>
            <p:spPr>
              <a:xfrm>
                <a:off x="392430" y="1112431"/>
                <a:ext cx="6702620" cy="3583790"/>
              </a:xfrm>
              <a:prstGeom prst="rect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</p:pic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3E1B528-5180-4D94-942E-AC0B6CE2EBC3}"/>
                </a:ext>
              </a:extLst>
            </p:cNvPr>
            <p:cNvSpPr/>
            <p:nvPr/>
          </p:nvSpPr>
          <p:spPr>
            <a:xfrm>
              <a:off x="243345" y="1095636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1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994A054-4B53-4007-814F-DDB5B20BB547}"/>
                </a:ext>
              </a:extLst>
            </p:cNvPr>
            <p:cNvSpPr/>
            <p:nvPr/>
          </p:nvSpPr>
          <p:spPr>
            <a:xfrm>
              <a:off x="439531" y="1105997"/>
              <a:ext cx="5359103" cy="164196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0426A545-6948-40D4-B483-ED21F9F58A2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915424" y="1014201"/>
              <a:ext cx="1553554" cy="1414913"/>
            </a:xfrm>
            <a:prstGeom prst="bentConnector3">
              <a:avLst>
                <a:gd name="adj1" fmla="val 100030"/>
              </a:avLst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378351-4E93-4F79-80F1-C34548E01078}"/>
                </a:ext>
              </a:extLst>
            </p:cNvPr>
            <p:cNvSpPr/>
            <p:nvPr/>
          </p:nvSpPr>
          <p:spPr>
            <a:xfrm>
              <a:off x="4796974" y="2309150"/>
              <a:ext cx="375541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2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59A23CF-3E35-4B72-B64D-DC6397F18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99656" y="778327"/>
              <a:ext cx="5349200" cy="3981404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8D3FCDF-1DFF-425C-BD99-E15D4FF721A3}"/>
                </a:ext>
              </a:extLst>
            </p:cNvPr>
            <p:cNvSpPr/>
            <p:nvPr/>
          </p:nvSpPr>
          <p:spPr>
            <a:xfrm>
              <a:off x="9569556" y="3048373"/>
              <a:ext cx="37554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6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76F7FDC-3FC3-481A-B819-E955DE61558B}"/>
                </a:ext>
              </a:extLst>
            </p:cNvPr>
            <p:cNvSpPr/>
            <p:nvPr/>
          </p:nvSpPr>
          <p:spPr>
            <a:xfrm>
              <a:off x="6205973" y="1261720"/>
              <a:ext cx="375541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3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FC890EA-652A-4051-9588-AAE13CECC376}"/>
                </a:ext>
              </a:extLst>
            </p:cNvPr>
            <p:cNvSpPr/>
            <p:nvPr/>
          </p:nvSpPr>
          <p:spPr>
            <a:xfrm>
              <a:off x="10880031" y="1356358"/>
              <a:ext cx="375541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4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8CA561E-F059-49FB-ACF6-2BF40AE8230D}"/>
                </a:ext>
              </a:extLst>
            </p:cNvPr>
            <p:cNvSpPr/>
            <p:nvPr/>
          </p:nvSpPr>
          <p:spPr>
            <a:xfrm>
              <a:off x="6775197" y="2000250"/>
              <a:ext cx="4759578" cy="911989"/>
            </a:xfrm>
            <a:prstGeom prst="rect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BAF39DA9-4D98-4100-B674-2D6A68B8D8D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962775" y="1617696"/>
              <a:ext cx="3883042" cy="382553"/>
            </a:xfrm>
            <a:prstGeom prst="bentConnector3">
              <a:avLst>
                <a:gd name="adj1" fmla="val 100041"/>
              </a:avLst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A41FC33-0B42-4810-897D-6529B1FCB67D}"/>
                </a:ext>
              </a:extLst>
            </p:cNvPr>
            <p:cNvSpPr/>
            <p:nvPr/>
          </p:nvSpPr>
          <p:spPr>
            <a:xfrm>
              <a:off x="6234700" y="2147533"/>
              <a:ext cx="375541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5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8002293-DA7D-4823-AF62-559E3CF0EFC3}"/>
                </a:ext>
              </a:extLst>
            </p:cNvPr>
            <p:cNvSpPr/>
            <p:nvPr/>
          </p:nvSpPr>
          <p:spPr>
            <a:xfrm>
              <a:off x="11216776" y="4302545"/>
              <a:ext cx="375541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7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C8CE1AD-D11E-4B34-81F2-B1D42B26FF62}"/>
              </a:ext>
            </a:extLst>
          </p:cNvPr>
          <p:cNvSpPr txBox="1"/>
          <p:nvPr/>
        </p:nvSpPr>
        <p:spPr>
          <a:xfrm>
            <a:off x="7994317" y="4621560"/>
            <a:ext cx="3346357" cy="646331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ko-KR" altLang="en-US" sz="1200" dirty="0" smtClean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rPr>
              <a:t>오브제컬렉션 등</a:t>
            </a:r>
            <a:endParaRPr lang="en-US" altLang="ko-KR" sz="1200" dirty="0" smtClean="0">
              <a:solidFill>
                <a:srgbClr val="C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/>
              <a:sym typeface="Arial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ko-KR" altLang="en-US" sz="1200" dirty="0" smtClean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rPr>
              <a:t>제품 특징에 따라 모델명에서 최소한의 </a:t>
            </a:r>
            <a:r>
              <a:rPr lang="ko-KR" altLang="en-US" sz="1200" dirty="0" err="1" smtClean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rPr>
              <a:t>필터링</a:t>
            </a:r>
            <a:r>
              <a:rPr lang="ko-KR" altLang="en-US" sz="1200" dirty="0" smtClean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rPr>
              <a:t> 필요</a:t>
            </a:r>
            <a:endParaRPr lang="en-US" altLang="ko-KR" sz="1200" dirty="0">
              <a:solidFill>
                <a:srgbClr val="C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88619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7C14425C-4A6E-4E9A-ACA8-36191F9BD4CE}"/>
              </a:ext>
            </a:extLst>
          </p:cNvPr>
          <p:cNvSpPr txBox="1">
            <a:spLocks/>
          </p:cNvSpPr>
          <p:nvPr/>
        </p:nvSpPr>
        <p:spPr>
          <a:xfrm>
            <a:off x="397932" y="1393244"/>
            <a:ext cx="3199654" cy="4281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lnSpc>
                <a:spcPct val="150000"/>
              </a:lnSpc>
            </a:pP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[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태그 매핑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endParaRPr lang="en-US" altLang="ko-KR" sz="12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추가 버튼 클릭 시 태그 선택 팝업 오픈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대분류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셀렉트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박스에서 선택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검색 버튼 클릭 시 하단에 태그 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List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노출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해당되는 </a:t>
            </a:r>
            <a:r>
              <a:rPr lang="ko-KR" altLang="en-US" sz="105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태그명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선택 후 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▼ 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버튼 클릭하면 하단에 선택한 태그 목록 추가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선택한 태그 확인 후 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제출 버튼 클릭 하면 태그 매핑 리스트에 태그 추가 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</a:t>
            </a:r>
            <a:r>
              <a:rPr lang="ko-KR" altLang="en-US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원하는 태그가 없을 시</a:t>
            </a:r>
            <a:r>
              <a:rPr lang="en-US" altLang="ko-KR" sz="105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05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다음 슬라이드 참고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781932" y="739140"/>
            <a:ext cx="8012135" cy="5762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pPr lvl="0" latinLnBrk="1"/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2-2.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리스트 관리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766E359-3D4F-4FB6-9DC1-C6C30B5C3501}"/>
              </a:ext>
            </a:extLst>
          </p:cNvPr>
          <p:cNvGrpSpPr/>
          <p:nvPr/>
        </p:nvGrpSpPr>
        <p:grpSpPr>
          <a:xfrm>
            <a:off x="3921340" y="1953887"/>
            <a:ext cx="7733318" cy="2702675"/>
            <a:chOff x="243345" y="726325"/>
            <a:chExt cx="11613693" cy="4058806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512A796-E596-40B3-8853-A4CE10686601}"/>
                </a:ext>
              </a:extLst>
            </p:cNvPr>
            <p:cNvGrpSpPr/>
            <p:nvPr/>
          </p:nvGrpSpPr>
          <p:grpSpPr>
            <a:xfrm>
              <a:off x="346075" y="726325"/>
              <a:ext cx="11510963" cy="4058806"/>
              <a:chOff x="346075" y="726325"/>
              <a:chExt cx="11510963" cy="4058806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B08613FF-42D3-4FC0-9715-58E5C929C4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0798"/>
              <a:stretch/>
            </p:blipFill>
            <p:spPr>
              <a:xfrm>
                <a:off x="346075" y="726325"/>
                <a:ext cx="11510963" cy="2867817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E0D432FE-4367-496D-B1C6-11902E0408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4169"/>
              <a:stretch/>
            </p:blipFill>
            <p:spPr>
              <a:xfrm>
                <a:off x="346075" y="3533858"/>
                <a:ext cx="11510963" cy="1251273"/>
              </a:xfrm>
              <a:prstGeom prst="rect">
                <a:avLst/>
              </a:prstGeom>
            </p:spPr>
          </p:pic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4852A32-AF16-4AAD-83BA-1A3A6331BDBB}"/>
                </a:ext>
              </a:extLst>
            </p:cNvPr>
            <p:cNvSpPr/>
            <p:nvPr/>
          </p:nvSpPr>
          <p:spPr>
            <a:xfrm>
              <a:off x="336550" y="731799"/>
              <a:ext cx="11520488" cy="4053332"/>
            </a:xfrm>
            <a:prstGeom prst="rect">
              <a:avLst/>
            </a:prstGeom>
            <a:solidFill>
              <a:schemeClr val="bg1">
                <a:lumMod val="8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ACB7ADA-7196-4C37-8662-C4BCB8EB04BA}"/>
                </a:ext>
              </a:extLst>
            </p:cNvPr>
            <p:cNvGrpSpPr/>
            <p:nvPr/>
          </p:nvGrpSpPr>
          <p:grpSpPr>
            <a:xfrm>
              <a:off x="378516" y="803727"/>
              <a:ext cx="5580458" cy="3530148"/>
              <a:chOff x="378516" y="803727"/>
              <a:chExt cx="6721248" cy="3892494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68745DBF-C571-41E8-9219-0B169D8989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8516" y="803727"/>
                <a:ext cx="6721248" cy="3892493"/>
              </a:xfrm>
              <a:prstGeom prst="rect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</p:pic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E9636864-0751-4B5D-A31A-48B9792A15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9540"/>
              <a:stretch/>
            </p:blipFill>
            <p:spPr>
              <a:xfrm>
                <a:off x="392430" y="1112431"/>
                <a:ext cx="6702620" cy="3583790"/>
              </a:xfrm>
              <a:prstGeom prst="rect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</p:pic>
        </p:grp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61CC48C-4AA5-43A4-9C1A-196E72139AF9}"/>
                </a:ext>
              </a:extLst>
            </p:cNvPr>
            <p:cNvSpPr/>
            <p:nvPr/>
          </p:nvSpPr>
          <p:spPr>
            <a:xfrm>
              <a:off x="243345" y="2721236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1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DDFC5A2-8A6D-4E26-9369-F7823D01C5E5}"/>
                </a:ext>
              </a:extLst>
            </p:cNvPr>
            <p:cNvSpPr/>
            <p:nvPr/>
          </p:nvSpPr>
          <p:spPr>
            <a:xfrm>
              <a:off x="439531" y="2731597"/>
              <a:ext cx="5359103" cy="157094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F40D16C4-41F5-4B45-8C71-F12533F6E797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117397" y="1770597"/>
              <a:ext cx="3143321" cy="1408626"/>
            </a:xfrm>
            <a:prstGeom prst="bentConnector3">
              <a:avLst>
                <a:gd name="adj1" fmla="val 99666"/>
              </a:avLst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BB5F7DC-3C5C-437E-ABA7-645A1047DA6F}"/>
                </a:ext>
              </a:extLst>
            </p:cNvPr>
            <p:cNvSpPr/>
            <p:nvPr/>
          </p:nvSpPr>
          <p:spPr>
            <a:xfrm>
              <a:off x="4796974" y="3868152"/>
              <a:ext cx="375541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2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6FEE7C8-2546-4789-AB89-6C691163DF59}"/>
                </a:ext>
              </a:extLst>
            </p:cNvPr>
            <p:cNvSpPr/>
            <p:nvPr/>
          </p:nvSpPr>
          <p:spPr>
            <a:xfrm>
              <a:off x="10800276" y="981468"/>
              <a:ext cx="375541" cy="170224"/>
            </a:xfrm>
            <a:prstGeom prst="rect">
              <a:avLst/>
            </a:prstGeom>
            <a:solidFill>
              <a:srgbClr val="FF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5-3      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846D7A9E-D586-45F6-8AB6-823967328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93371" y="803727"/>
              <a:ext cx="5359098" cy="3461347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5E83213-DAB5-487A-AF29-18B95F81548C}"/>
                </a:ext>
              </a:extLst>
            </p:cNvPr>
            <p:cNvSpPr/>
            <p:nvPr/>
          </p:nvSpPr>
          <p:spPr>
            <a:xfrm>
              <a:off x="9578635" y="2616483"/>
              <a:ext cx="375541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6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86B0AA9-0358-4F5F-82E9-7504AAC0662B}"/>
                </a:ext>
              </a:extLst>
            </p:cNvPr>
            <p:cNvSpPr/>
            <p:nvPr/>
          </p:nvSpPr>
          <p:spPr>
            <a:xfrm>
              <a:off x="6246023" y="1155473"/>
              <a:ext cx="375541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3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B725C38-B2E2-4EC4-B22C-BE75EA28127D}"/>
                </a:ext>
              </a:extLst>
            </p:cNvPr>
            <p:cNvSpPr/>
            <p:nvPr/>
          </p:nvSpPr>
          <p:spPr>
            <a:xfrm>
              <a:off x="6757588" y="1627388"/>
              <a:ext cx="4642179" cy="911989"/>
            </a:xfrm>
            <a:prstGeom prst="rect">
              <a:avLst/>
            </a:pr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D6945C8-2B48-4AE6-A51F-AB8B196782F9}"/>
                </a:ext>
              </a:extLst>
            </p:cNvPr>
            <p:cNvSpPr/>
            <p:nvPr/>
          </p:nvSpPr>
          <p:spPr>
            <a:xfrm>
              <a:off x="6230651" y="1750967"/>
              <a:ext cx="375541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5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B11922D-095B-4CF5-8034-8705BA421F2A}"/>
                </a:ext>
              </a:extLst>
            </p:cNvPr>
            <p:cNvSpPr/>
            <p:nvPr/>
          </p:nvSpPr>
          <p:spPr>
            <a:xfrm>
              <a:off x="11228742" y="3829041"/>
              <a:ext cx="375541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7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145BC07-DB50-4C89-8F28-10C457EA77E0}"/>
                </a:ext>
              </a:extLst>
            </p:cNvPr>
            <p:cNvSpPr/>
            <p:nvPr/>
          </p:nvSpPr>
          <p:spPr>
            <a:xfrm>
              <a:off x="10775239" y="981468"/>
              <a:ext cx="375541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4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161C2F2F-DF9E-4DE5-BCE5-235B80297F48}"/>
                </a:ext>
              </a:extLst>
            </p:cNvPr>
            <p:cNvGrpSpPr/>
            <p:nvPr/>
          </p:nvGrpSpPr>
          <p:grpSpPr>
            <a:xfrm>
              <a:off x="7081838" y="1311570"/>
              <a:ext cx="3905067" cy="315818"/>
              <a:chOff x="7081838" y="1311570"/>
              <a:chExt cx="3905067" cy="315818"/>
            </a:xfrm>
          </p:grpSpPr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BBC0859-ECA5-4008-A3CC-32C1A38196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1838" y="1394277"/>
                <a:ext cx="3905067" cy="0"/>
              </a:xfrm>
              <a:prstGeom prst="line">
                <a:avLst/>
              </a:prstGeom>
              <a:ln w="158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0467D222-0E84-4613-BA11-26221B6BD9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86903" y="1311570"/>
                <a:ext cx="1" cy="82707"/>
              </a:xfrm>
              <a:prstGeom prst="line">
                <a:avLst/>
              </a:prstGeom>
              <a:ln w="158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>
                <a:extLst>
                  <a:ext uri="{FF2B5EF4-FFF2-40B4-BE49-F238E27FC236}">
                    <a16:creationId xmlns:a16="http://schemas.microsoft.com/office/drawing/2014/main" id="{3417F63C-D431-4295-87A5-437AF58C6AB0}"/>
                  </a:ext>
                </a:extLst>
              </p:cNvPr>
              <p:cNvCxnSpPr/>
              <p:nvPr/>
            </p:nvCxnSpPr>
            <p:spPr>
              <a:xfrm>
                <a:off x="7081838" y="1394277"/>
                <a:ext cx="0" cy="233111"/>
              </a:xfrm>
              <a:prstGeom prst="straightConnector1">
                <a:avLst/>
              </a:prstGeom>
              <a:ln w="158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C8CE1AD-D11E-4B34-81F2-B1D42B26FF62}"/>
              </a:ext>
            </a:extLst>
          </p:cNvPr>
          <p:cNvSpPr txBox="1"/>
          <p:nvPr/>
        </p:nvSpPr>
        <p:spPr>
          <a:xfrm>
            <a:off x="8339091" y="4604856"/>
            <a:ext cx="2923360" cy="1200329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ko-KR" altLang="en-US" sz="1200" dirty="0" smtClean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rPr>
              <a:t>노출 순서도 지정 필요</a:t>
            </a:r>
            <a:endParaRPr lang="en-US" altLang="ko-KR" sz="1200" dirty="0" smtClean="0">
              <a:solidFill>
                <a:srgbClr val="C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/>
              <a:sym typeface="Arial"/>
            </a:endParaRPr>
          </a:p>
          <a:p>
            <a:pPr marL="228600" indent="-228600">
              <a:lnSpc>
                <a:spcPct val="150000"/>
              </a:lnSpc>
              <a:buClr>
                <a:schemeClr val="dk1"/>
              </a:buClr>
              <a:buSzPts val="1100"/>
              <a:buAutoNum type="arabicPeriod"/>
            </a:pPr>
            <a:r>
              <a:rPr lang="ko-KR" altLang="en-US" sz="1200" dirty="0" err="1" smtClean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rPr>
              <a:t>가전리뷰</a:t>
            </a:r>
            <a:endParaRPr lang="en-US" altLang="ko-KR" sz="1200" dirty="0">
              <a:solidFill>
                <a:srgbClr val="C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/>
              <a:sym typeface="Arial"/>
            </a:endParaRPr>
          </a:p>
          <a:p>
            <a:pPr marL="228600" indent="-228600">
              <a:lnSpc>
                <a:spcPct val="150000"/>
              </a:lnSpc>
              <a:buClr>
                <a:schemeClr val="dk1"/>
              </a:buClr>
              <a:buSzPts val="1100"/>
              <a:buAutoNum type="arabicPeriod"/>
            </a:pPr>
            <a:r>
              <a:rPr lang="ko-KR" altLang="en-US" sz="1200" dirty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rPr>
              <a:t>제품 카테고리</a:t>
            </a:r>
            <a:endParaRPr lang="en-US" altLang="ko-KR" sz="1200" dirty="0">
              <a:solidFill>
                <a:srgbClr val="C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/>
              <a:sym typeface="Arial"/>
            </a:endParaRPr>
          </a:p>
          <a:p>
            <a:pPr marL="228600" indent="-228600">
              <a:lnSpc>
                <a:spcPct val="150000"/>
              </a:lnSpc>
              <a:buClr>
                <a:schemeClr val="dk1"/>
              </a:buClr>
              <a:buSzPts val="1100"/>
              <a:buAutoNum type="arabicPeriod"/>
            </a:pPr>
            <a:r>
              <a:rPr lang="ko-KR" altLang="en-US" sz="1200" dirty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rPr>
              <a:t>오브제컬렉션 </a:t>
            </a:r>
            <a:r>
              <a:rPr lang="en-US" altLang="ko-KR" sz="1200" dirty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rPr>
              <a:t>(</a:t>
            </a:r>
            <a:r>
              <a:rPr lang="ko-KR" altLang="en-US" sz="1200" dirty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rPr>
              <a:t>해당하는 경우</a:t>
            </a:r>
            <a:r>
              <a:rPr lang="en-US" altLang="ko-KR" sz="1200" dirty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047381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7C14425C-4A6E-4E9A-ACA8-36191F9BD4CE}"/>
              </a:ext>
            </a:extLst>
          </p:cNvPr>
          <p:cNvSpPr txBox="1">
            <a:spLocks/>
          </p:cNvSpPr>
          <p:nvPr/>
        </p:nvSpPr>
        <p:spPr>
          <a:xfrm>
            <a:off x="397932" y="2094284"/>
            <a:ext cx="3199654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lnSpc>
                <a:spcPct val="150000"/>
              </a:lnSpc>
            </a:pP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[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태그 추가 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관리하기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endParaRPr lang="en-US" altLang="ko-KR" sz="12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WCMS 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내 공통 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 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태그마스터 에서 추가 선택 후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대분류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20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태그명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노출순서 사용 여부 선택 후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STG 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저장 </a:t>
            </a:r>
            <a:r>
              <a:rPr lang="en-US" altLang="ko-KR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PROD 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저장 눌러서 사용</a:t>
            </a:r>
            <a:endParaRPr lang="en-US" altLang="ko-KR" sz="105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781932" y="739140"/>
            <a:ext cx="8012135" cy="5762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pPr lvl="0" latinLnBrk="1"/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2-2.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리스트 관리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D69895-DCAA-441A-BE7B-AEABE48E0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307" y="1492304"/>
            <a:ext cx="7799153" cy="32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30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ko-KR" altLang="en-US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컨텐츠 등록 준비</a:t>
            </a:r>
            <a:endParaRPr lang="ko-KR" altLang="en-US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1014941" y="771697"/>
            <a:ext cx="9454213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ko-KR" altLang="en-US" sz="14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이미지 정리 및 </a:t>
            </a:r>
            <a:r>
              <a:rPr lang="ko-KR" altLang="en-US" sz="14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썸네일</a:t>
            </a:r>
            <a:r>
              <a:rPr lang="ko-KR" altLang="en-US" sz="14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제작</a:t>
            </a:r>
            <a:endParaRPr lang="ko-KR" altLang="en-US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636058" y="697764"/>
            <a:ext cx="397933" cy="397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636058" y="1226326"/>
            <a:ext cx="9454213" cy="701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이미지 </a:t>
            </a:r>
            <a:r>
              <a:rPr lang="ko-KR" altLang="en-US" sz="140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셀렉</a:t>
            </a:r>
            <a:r>
              <a:rPr lang="ko-KR" altLang="en-US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본문 이미지 중 퀄리티 이슈 있는 것 제외하고 이미지 </a:t>
            </a:r>
            <a:r>
              <a:rPr lang="ko-KR" altLang="en-US" sz="140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셀렉</a:t>
            </a:r>
            <a:r>
              <a:rPr lang="ko-KR" altLang="en-US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제품이 잘 보이는 </a:t>
            </a:r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main </a:t>
            </a:r>
            <a:r>
              <a:rPr lang="ko-KR" altLang="en-US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이미지 선정 및 순서 조정</a:t>
            </a:r>
            <a:endParaRPr lang="en-US" altLang="ko-KR" sz="140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40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이미지명은</a:t>
            </a:r>
            <a:r>
              <a:rPr lang="ko-KR" altLang="en-US" sz="14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{</a:t>
            </a:r>
            <a:r>
              <a:rPr lang="ko-KR" altLang="en-US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제품명</a:t>
            </a:r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}{</a:t>
            </a:r>
            <a:r>
              <a:rPr lang="ko-KR" altLang="en-US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넘버링</a:t>
            </a:r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}-{</a:t>
            </a:r>
            <a:r>
              <a:rPr lang="ko-KR" altLang="en-US" sz="140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이미지번호</a:t>
            </a:r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})</a:t>
            </a:r>
          </a:p>
          <a:p>
            <a:endParaRPr lang="en-US" altLang="ko-KR" sz="140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40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썸네일</a:t>
            </a:r>
            <a:r>
              <a:rPr lang="ko-KR" altLang="en-US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제작 </a:t>
            </a:r>
            <a:r>
              <a:rPr lang="en-US" altLang="ko-KR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14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제품 전체가 모두 보이고 인테리어가 잘 보이는 이미지 선정해서 규격에 맞게 제작</a:t>
            </a:r>
            <a:endParaRPr lang="ko-KR" altLang="en-US" sz="14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880" y="2429754"/>
            <a:ext cx="1084543" cy="145843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80015" y="2333716"/>
            <a:ext cx="11448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제외 이미지 예시</a:t>
            </a:r>
            <a:r>
              <a:rPr lang="en-US" altLang="ko-KR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endParaRPr lang="ko-KR" altLang="en-US" sz="1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80015" y="4047381"/>
            <a:ext cx="11448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이미지 정리 예시</a:t>
            </a:r>
            <a:r>
              <a:rPr lang="en-US" altLang="ko-KR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endParaRPr lang="ko-KR" altLang="en-US" sz="1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869745" y="2493473"/>
            <a:ext cx="17956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다른 이미지들과 톤이 다르거나</a:t>
            </a:r>
            <a:r>
              <a:rPr lang="en-US" altLang="ko-KR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</a:t>
            </a:r>
            <a:br>
              <a:rPr lang="en-US" altLang="ko-KR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ko-KR" altLang="en-US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구도가 보기에 좋지 않은 것</a:t>
            </a:r>
            <a:endParaRPr lang="en-US" altLang="ko-KR" sz="10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56" y="4293602"/>
            <a:ext cx="4640792" cy="2302352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6421715" y="2333716"/>
            <a:ext cx="8819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0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썸네일</a:t>
            </a:r>
            <a:r>
              <a:rPr lang="ko-KR" altLang="en-US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예시</a:t>
            </a:r>
            <a:r>
              <a:rPr lang="en-US" altLang="ko-KR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endParaRPr lang="ko-KR" altLang="en-US" sz="1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421715" y="2604919"/>
            <a:ext cx="2499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메인 </a:t>
            </a:r>
            <a:r>
              <a:rPr lang="ko-KR" altLang="en-US" sz="10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썸네일</a:t>
            </a:r>
            <a:r>
              <a:rPr lang="ko-KR" altLang="en-US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640X800 : </a:t>
            </a:r>
            <a:r>
              <a:rPr lang="ko-KR" altLang="en-US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안전 영역 확보 필요</a:t>
            </a:r>
            <a:endParaRPr lang="ko-KR" altLang="en-US" sz="1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421715" y="5198557"/>
            <a:ext cx="46105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리스트 </a:t>
            </a:r>
            <a:r>
              <a:rPr lang="ko-KR" altLang="en-US" sz="10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썸네일</a:t>
            </a:r>
            <a:r>
              <a:rPr lang="ko-KR" altLang="en-US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266X200 : </a:t>
            </a:r>
            <a:r>
              <a:rPr lang="ko-KR" altLang="en-US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인테리어 전체가 보이도록 작업 어려울 시 제품 위주로 </a:t>
            </a:r>
            <a:r>
              <a:rPr lang="ko-KR" altLang="en-US" sz="10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크랍</a:t>
            </a:r>
            <a:endParaRPr lang="ko-KR" altLang="en-US" sz="1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4688" y="2893583"/>
            <a:ext cx="1373490" cy="22177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6199" y="2936510"/>
            <a:ext cx="1266703" cy="1589633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>
            <a:off x="7807820" y="3593930"/>
            <a:ext cx="36195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486198" y="4355618"/>
            <a:ext cx="1266703" cy="1705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/>
              <a:t>안전영역</a:t>
            </a:r>
            <a:r>
              <a:rPr lang="ko-KR" altLang="en-US" sz="800" dirty="0" smtClean="0"/>
              <a:t> 확보 필요</a:t>
            </a:r>
            <a:endParaRPr lang="ko-KR" altLang="en-US" sz="8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3252" y="5532007"/>
            <a:ext cx="3270329" cy="91569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2322" y="5532007"/>
            <a:ext cx="1279694" cy="956888"/>
          </a:xfrm>
          <a:prstGeom prst="rect">
            <a:avLst/>
          </a:prstGeom>
        </p:spPr>
      </p:pic>
      <p:cxnSp>
        <p:nvCxnSpPr>
          <p:cNvPr id="33" name="직선 화살표 연결선 32"/>
          <p:cNvCxnSpPr/>
          <p:nvPr/>
        </p:nvCxnSpPr>
        <p:spPr>
          <a:xfrm>
            <a:off x="7850365" y="5980328"/>
            <a:ext cx="36195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2588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7C14425C-4A6E-4E9A-ACA8-36191F9BD4CE}"/>
              </a:ext>
            </a:extLst>
          </p:cNvPr>
          <p:cNvSpPr txBox="1">
            <a:spLocks/>
          </p:cNvSpPr>
          <p:nvPr/>
        </p:nvSpPr>
        <p:spPr>
          <a:xfrm>
            <a:off x="397932" y="1393244"/>
            <a:ext cx="3199654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STG 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저장 버튼 클릭</a:t>
            </a: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 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버튼 클릭 시 스토리 관리에 등록되고 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STG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에 저장 됨</a:t>
            </a:r>
            <a:endParaRPr lang="en-US" altLang="ko-KR" sz="12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2. </a:t>
            </a:r>
            <a:r>
              <a:rPr lang="ko-KR" altLang="en-US" sz="120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노출순서</a:t>
            </a:r>
            <a:r>
              <a:rPr lang="ko-KR" altLang="en-US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지정</a:t>
            </a:r>
            <a:endParaRPr lang="en-US" altLang="ko-KR" sz="120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필요 시 순서 지정 요청 예정</a:t>
            </a:r>
            <a:endParaRPr lang="en-US" altLang="ko-KR" sz="1200" b="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기본적으로 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</a:t>
            </a:r>
            <a:r>
              <a:rPr lang="en-US" altLang="ko-KR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0</a:t>
            </a:r>
            <a:r>
              <a:rPr lang="ko-KR" altLang="en-US" sz="120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번대에</a:t>
            </a:r>
            <a:r>
              <a:rPr lang="ko-KR" altLang="en-US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우선 배치</a:t>
            </a:r>
            <a:endParaRPr lang="en-US" altLang="ko-KR" sz="12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</a:t>
            </a:r>
            <a:r>
              <a:rPr lang="en-US" altLang="ko-KR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 </a:t>
            </a:r>
            <a:r>
              <a:rPr lang="ko-KR" altLang="en-US" sz="1200" b="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컨펌</a:t>
            </a:r>
            <a:r>
              <a:rPr lang="ko-KR" altLang="en-US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완료 후 리스트에서 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수정한 컨텐츠 선택한 </a:t>
            </a:r>
            <a:r>
              <a:rPr lang="ko-KR" altLang="en-US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하여</a:t>
            </a:r>
            <a:r>
              <a:rPr lang="en-US" altLang="ko-KR" sz="1200" b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stg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저장 및 </a:t>
            </a:r>
            <a:r>
              <a:rPr lang="en-US" altLang="ko-KR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prod </a:t>
            </a:r>
            <a:r>
              <a:rPr lang="ko-KR" altLang="en-US" sz="12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저장 눌러서 배포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781932" y="739140"/>
            <a:ext cx="8012135" cy="5762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pPr lvl="0" latinLnBrk="1"/>
            <a:r>
              <a:rPr lang="en-US" altLang="ko-KR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WCMS : 2-2. </a:t>
            </a:r>
            <a:r>
              <a:rPr lang="ko-KR" altLang="en-US" sz="1400" dirty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리스트 관리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A4B2F96-4F1F-4086-A5D8-541E6793275E}"/>
              </a:ext>
            </a:extLst>
          </p:cNvPr>
          <p:cNvGrpSpPr/>
          <p:nvPr/>
        </p:nvGrpSpPr>
        <p:grpSpPr>
          <a:xfrm>
            <a:off x="4074292" y="917629"/>
            <a:ext cx="7425410" cy="2616061"/>
            <a:chOff x="336550" y="726325"/>
            <a:chExt cx="11520488" cy="4058806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7F27B3BC-2B8F-4C4D-A7C3-9A38FDEFDD0F}"/>
                </a:ext>
              </a:extLst>
            </p:cNvPr>
            <p:cNvGrpSpPr/>
            <p:nvPr/>
          </p:nvGrpSpPr>
          <p:grpSpPr>
            <a:xfrm>
              <a:off x="346075" y="726325"/>
              <a:ext cx="11510963" cy="4058806"/>
              <a:chOff x="346075" y="726325"/>
              <a:chExt cx="11510963" cy="4058806"/>
            </a:xfrm>
          </p:grpSpPr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3C7DCA6C-B090-441D-A402-3856E14E44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0798"/>
              <a:stretch/>
            </p:blipFill>
            <p:spPr>
              <a:xfrm>
                <a:off x="346075" y="726325"/>
                <a:ext cx="11510963" cy="2867817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2AF5D38D-EC21-4625-968A-4700D9F55B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4169"/>
              <a:stretch/>
            </p:blipFill>
            <p:spPr>
              <a:xfrm>
                <a:off x="346075" y="3533858"/>
                <a:ext cx="11510963" cy="1251273"/>
              </a:xfrm>
              <a:prstGeom prst="rect">
                <a:avLst/>
              </a:prstGeom>
            </p:spPr>
          </p:pic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E7ABD48-BCFE-47E5-95C8-0303E2A8CCB2}"/>
                </a:ext>
              </a:extLst>
            </p:cNvPr>
            <p:cNvSpPr/>
            <p:nvPr/>
          </p:nvSpPr>
          <p:spPr>
            <a:xfrm>
              <a:off x="336550" y="731799"/>
              <a:ext cx="11520488" cy="4053332"/>
            </a:xfrm>
            <a:prstGeom prst="rect">
              <a:avLst/>
            </a:prstGeom>
            <a:solidFill>
              <a:schemeClr val="bg1">
                <a:lumMod val="8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F1FFDB5F-C816-4B4F-9C3B-B8587E928A66}"/>
                </a:ext>
              </a:extLst>
            </p:cNvPr>
            <p:cNvGrpSpPr/>
            <p:nvPr/>
          </p:nvGrpSpPr>
          <p:grpSpPr>
            <a:xfrm>
              <a:off x="2872403" y="812218"/>
              <a:ext cx="6721248" cy="3892493"/>
              <a:chOff x="2675946" y="803727"/>
              <a:chExt cx="6721248" cy="3892493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06D8A199-D29E-46FB-A96F-9E2C4FDF60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75946" y="803727"/>
                <a:ext cx="6721248" cy="3892493"/>
              </a:xfrm>
              <a:prstGeom prst="rect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084B5B4B-0FC7-4802-A593-9AA0CDD7B1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0254"/>
              <a:stretch/>
            </p:blipFill>
            <p:spPr>
              <a:xfrm>
                <a:off x="2675946" y="1141841"/>
                <a:ext cx="6721248" cy="3554080"/>
              </a:xfrm>
              <a:prstGeom prst="rect">
                <a:avLst/>
              </a:prstGeom>
            </p:spPr>
          </p:pic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0BE4C95-0FA7-4442-82A6-F278186E99C5}"/>
                </a:ext>
              </a:extLst>
            </p:cNvPr>
            <p:cNvSpPr/>
            <p:nvPr/>
          </p:nvSpPr>
          <p:spPr>
            <a:xfrm>
              <a:off x="8465097" y="4350117"/>
              <a:ext cx="171760" cy="170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1" dirty="0">
                  <a:solidFill>
                    <a:schemeClr val="bg1"/>
                  </a:solidFill>
                </a:rPr>
                <a:t>1</a:t>
              </a:r>
              <a:endParaRPr lang="ko-KR" altLang="en-US" sz="1001" dirty="0">
                <a:solidFill>
                  <a:schemeClr val="bg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344D41A-7A50-4914-A74D-0873B6F19ABD}"/>
                </a:ext>
              </a:extLst>
            </p:cNvPr>
            <p:cNvSpPr/>
            <p:nvPr/>
          </p:nvSpPr>
          <p:spPr>
            <a:xfrm>
              <a:off x="8661283" y="4360477"/>
              <a:ext cx="701792" cy="30677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70CB126-64ED-4273-8618-EF643711DB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959"/>
          <a:stretch/>
        </p:blipFill>
        <p:spPr>
          <a:xfrm>
            <a:off x="4294228" y="3662819"/>
            <a:ext cx="6987540" cy="261606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172325" y="4467225"/>
            <a:ext cx="628650" cy="14573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583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92"/>
          <p:cNvSpPr txBox="1"/>
          <p:nvPr/>
        </p:nvSpPr>
        <p:spPr>
          <a:xfrm>
            <a:off x="1973542" y="3075057"/>
            <a:ext cx="8244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E. O. D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G스마트체 Regular" panose="020B0600000101010101" pitchFamily="50" charset="-127"/>
              <a:ea typeface="LG스마트체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7662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ko-KR" altLang="en-US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컨텐츠 등록 준비</a:t>
            </a:r>
            <a:endParaRPr lang="ko-KR" altLang="en-US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1014941" y="906683"/>
            <a:ext cx="9454213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altLang="ko-KR" sz="14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 </a:t>
            </a:r>
            <a:r>
              <a:rPr lang="ko-KR" altLang="en-US" sz="14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수정</a:t>
            </a:r>
            <a:endParaRPr lang="ko-KR" altLang="en-US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636058" y="832750"/>
            <a:ext cx="397933" cy="397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47" y="1745080"/>
            <a:ext cx="11091420" cy="10334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6058" y="1432393"/>
            <a:ext cx="2850092" cy="2585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x-none"/>
            </a:defPPr>
            <a:lvl1pPr>
              <a:lnSpc>
                <a:spcPct val="90000"/>
              </a:lnSpc>
              <a:buClr>
                <a:schemeClr val="dk1"/>
              </a:buClr>
              <a:buSzPts val="1100"/>
              <a:defRPr sz="1400" b="1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</a:defRPr>
            </a:lvl1pPr>
          </a:lstStyle>
          <a:p>
            <a:r>
              <a:rPr lang="ko-KR" altLang="en-US" sz="1200" b="0" dirty="0" smtClean="0"/>
              <a:t>타이틀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헤드 카피 영역으로 </a:t>
            </a:r>
            <a:r>
              <a:rPr lang="ko-KR" altLang="en-US" sz="1200" b="0" dirty="0" smtClean="0"/>
              <a:t>검색</a:t>
            </a:r>
            <a:endParaRPr lang="ko-KR" altLang="en-US" sz="1200" b="0" dirty="0"/>
          </a:p>
        </p:txBody>
      </p:sp>
      <p:sp>
        <p:nvSpPr>
          <p:cNvPr id="27" name="직사각형 26"/>
          <p:cNvSpPr/>
          <p:nvPr/>
        </p:nvSpPr>
        <p:spPr>
          <a:xfrm>
            <a:off x="4634606" y="2520142"/>
            <a:ext cx="5362833" cy="202737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서브 카피</a:t>
            </a:r>
            <a:endParaRPr lang="ko-KR" altLang="en-US" sz="1000" b="1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8209" y="6531139"/>
            <a:ext cx="7105650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ko-KR" altLang="en-US" sz="12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rPr>
              <a:t>페이지 참고 </a:t>
            </a:r>
            <a:r>
              <a:rPr lang="en-US" altLang="ko-KR" sz="12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rPr>
              <a:t>: </a:t>
            </a:r>
            <a:r>
              <a:rPr lang="ko-KR" altLang="en-US" sz="12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rPr>
              <a:t>https</a:t>
            </a:r>
            <a:r>
              <a:rPr lang="ko-KR" altLang="en-US" sz="12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rPr>
              <a:t>://www.lge.co.kr/story/hands-on-reviews/lglife-in-artcool-3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357630" y="2261789"/>
            <a:ext cx="7824470" cy="193667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헤드 카피</a:t>
            </a:r>
            <a:endParaRPr lang="ko-KR" altLang="en-US" sz="1000" b="1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683" y="3553559"/>
            <a:ext cx="10601325" cy="221993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266950" y="4563657"/>
            <a:ext cx="7905750" cy="273969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14" name="직사각형 13"/>
          <p:cNvSpPr/>
          <p:nvPr/>
        </p:nvSpPr>
        <p:spPr>
          <a:xfrm>
            <a:off x="4305732" y="5001528"/>
            <a:ext cx="3790518" cy="25216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1171576" y="4579094"/>
            <a:ext cx="867834" cy="2585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x-none"/>
            </a:defPPr>
            <a:lvl1pPr>
              <a:lnSpc>
                <a:spcPct val="90000"/>
              </a:lnSpc>
              <a:buClr>
                <a:schemeClr val="dk1"/>
              </a:buClr>
              <a:buSzPts val="1100"/>
              <a:defRPr sz="1400" b="1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</a:defRPr>
            </a:lvl1pPr>
          </a:lstStyle>
          <a:p>
            <a:pPr algn="ctr"/>
            <a:r>
              <a:rPr lang="ko-KR" altLang="en-US" sz="1200" b="0" smtClean="0">
                <a:solidFill>
                  <a:srgbClr val="FF0000"/>
                </a:solidFill>
              </a:rPr>
              <a:t>헤드 카피</a:t>
            </a:r>
            <a:endParaRPr lang="ko-KR" altLang="en-US" sz="1200" b="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98258" y="5006974"/>
            <a:ext cx="1826683" cy="2585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x-none"/>
            </a:defPPr>
            <a:lvl1pPr>
              <a:lnSpc>
                <a:spcPct val="90000"/>
              </a:lnSpc>
              <a:buClr>
                <a:schemeClr val="dk1"/>
              </a:buClr>
              <a:buSzPts val="1100"/>
              <a:defRPr sz="1400" b="1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</a:defRPr>
            </a:lvl1pPr>
          </a:lstStyle>
          <a:p>
            <a:pPr algn="ctr"/>
            <a:r>
              <a:rPr lang="ko-KR" altLang="en-US" sz="1200" b="0" dirty="0" smtClean="0">
                <a:solidFill>
                  <a:srgbClr val="FF0000"/>
                </a:solidFill>
              </a:rPr>
              <a:t>서브 카피</a:t>
            </a:r>
            <a:endParaRPr lang="ko-KR" altLang="en-US" sz="1200" b="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6057" y="2971986"/>
            <a:ext cx="11158010" cy="5909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x-none"/>
            </a:defPPr>
            <a:lvl1pPr>
              <a:lnSpc>
                <a:spcPct val="90000"/>
              </a:lnSpc>
              <a:buClr>
                <a:schemeClr val="dk1"/>
              </a:buClr>
              <a:buSzPts val="1100"/>
              <a:defRPr sz="1400" b="1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</a:defRPr>
            </a:lvl1pPr>
          </a:lstStyle>
          <a:p>
            <a:r>
              <a:rPr lang="en-US" altLang="ko-KR" sz="1200" b="0" dirty="0" smtClean="0"/>
              <a:t>* </a:t>
            </a:r>
            <a:r>
              <a:rPr lang="ko-KR" altLang="en-US" sz="1200" b="0" dirty="0" smtClean="0"/>
              <a:t>필요에 따라 </a:t>
            </a:r>
            <a:r>
              <a:rPr lang="en-US" altLang="ko-KR" sz="1200" b="0" dirty="0" smtClean="0"/>
              <a:t>&lt;</a:t>
            </a:r>
            <a:r>
              <a:rPr lang="en-US" altLang="ko-KR" sz="1200" b="0" dirty="0" err="1" smtClean="0"/>
              <a:t>br</a:t>
            </a:r>
            <a:r>
              <a:rPr lang="en-US" altLang="ko-KR" sz="1200" b="0" dirty="0" smtClean="0"/>
              <a:t>&gt; </a:t>
            </a:r>
            <a:r>
              <a:rPr lang="ko-KR" altLang="en-US" sz="1200" b="0" dirty="0" smtClean="0"/>
              <a:t>태그 활용하여 </a:t>
            </a:r>
            <a:r>
              <a:rPr lang="ko-KR" altLang="en-US" sz="1200" b="0" dirty="0" err="1" smtClean="0"/>
              <a:t>줄바꿈</a:t>
            </a:r>
            <a:endParaRPr lang="en-US" altLang="ko-KR" sz="1200" b="0" dirty="0" smtClean="0"/>
          </a:p>
          <a:p>
            <a:r>
              <a:rPr lang="en-US" altLang="ko-KR" sz="1200" b="0" dirty="0" smtClean="0">
                <a:solidFill>
                  <a:srgbClr val="FF0000"/>
                </a:solidFill>
              </a:rPr>
              <a:t>** </a:t>
            </a:r>
            <a:r>
              <a:rPr lang="ko-KR" altLang="en-US" sz="1200" b="0" dirty="0" smtClean="0">
                <a:solidFill>
                  <a:srgbClr val="FF0000"/>
                </a:solidFill>
              </a:rPr>
              <a:t>모바일에서만 </a:t>
            </a:r>
            <a:r>
              <a:rPr lang="ko-KR" altLang="en-US" sz="1200" b="0" dirty="0" err="1" smtClean="0">
                <a:solidFill>
                  <a:srgbClr val="FF0000"/>
                </a:solidFill>
              </a:rPr>
              <a:t>엔터</a:t>
            </a:r>
            <a:r>
              <a:rPr lang="ko-KR" altLang="en-US" sz="1200" b="0" dirty="0" smtClean="0">
                <a:solidFill>
                  <a:srgbClr val="FF0000"/>
                </a:solidFill>
              </a:rPr>
              <a:t> </a:t>
            </a:r>
            <a:r>
              <a:rPr lang="en-US" altLang="ko-KR" sz="1200" b="0" dirty="0" smtClean="0">
                <a:solidFill>
                  <a:srgbClr val="FF0000"/>
                </a:solidFill>
              </a:rPr>
              <a:t>: &lt;</a:t>
            </a:r>
            <a:r>
              <a:rPr lang="en-US" altLang="ko-KR" sz="1200" b="0" dirty="0" err="1" smtClean="0">
                <a:solidFill>
                  <a:srgbClr val="FF0000"/>
                </a:solidFill>
              </a:rPr>
              <a:t>br</a:t>
            </a:r>
            <a:r>
              <a:rPr lang="en-US" altLang="ko-KR" sz="1200" b="0" dirty="0" smtClean="0">
                <a:solidFill>
                  <a:srgbClr val="FF0000"/>
                </a:solidFill>
              </a:rPr>
              <a:t> class=“</a:t>
            </a:r>
            <a:r>
              <a:rPr lang="en-US" altLang="ko-KR" sz="1200" b="0" dirty="0" err="1" smtClean="0">
                <a:solidFill>
                  <a:srgbClr val="FF0000"/>
                </a:solidFill>
              </a:rPr>
              <a:t>mo</a:t>
            </a:r>
            <a:r>
              <a:rPr lang="en-US" altLang="ko-KR" sz="1200" b="0" dirty="0" smtClean="0">
                <a:solidFill>
                  <a:srgbClr val="FF0000"/>
                </a:solidFill>
              </a:rPr>
              <a:t>-only”&gt;</a:t>
            </a:r>
            <a:br>
              <a:rPr lang="en-US" altLang="ko-KR" sz="1200" b="0" dirty="0" smtClean="0">
                <a:solidFill>
                  <a:srgbClr val="FF0000"/>
                </a:solidFill>
              </a:rPr>
            </a:br>
            <a:r>
              <a:rPr lang="en-US" altLang="ko-KR" sz="1200" b="0" dirty="0" smtClean="0">
                <a:solidFill>
                  <a:srgbClr val="FF0000"/>
                </a:solidFill>
              </a:rPr>
              <a:t>**</a:t>
            </a:r>
            <a:r>
              <a:rPr lang="ko-KR" altLang="en-US" sz="1200" b="0" dirty="0">
                <a:solidFill>
                  <a:srgbClr val="FF0000"/>
                </a:solidFill>
              </a:rPr>
              <a:t> </a:t>
            </a:r>
            <a:r>
              <a:rPr lang="en-US" altLang="ko-KR" sz="1200" b="0" dirty="0" smtClean="0">
                <a:solidFill>
                  <a:srgbClr val="FF0000"/>
                </a:solidFill>
              </a:rPr>
              <a:t>PC</a:t>
            </a:r>
            <a:r>
              <a:rPr lang="ko-KR" altLang="en-US" sz="1200" b="0" dirty="0" smtClean="0">
                <a:solidFill>
                  <a:srgbClr val="FF0000"/>
                </a:solidFill>
              </a:rPr>
              <a:t>에서만 </a:t>
            </a:r>
            <a:r>
              <a:rPr lang="ko-KR" altLang="en-US" sz="1200" b="0" dirty="0" err="1" smtClean="0">
                <a:solidFill>
                  <a:srgbClr val="FF0000"/>
                </a:solidFill>
              </a:rPr>
              <a:t>엔터</a:t>
            </a:r>
            <a:r>
              <a:rPr lang="ko-KR" altLang="en-US" sz="1200" b="0" dirty="0" smtClean="0">
                <a:solidFill>
                  <a:srgbClr val="FF0000"/>
                </a:solidFill>
              </a:rPr>
              <a:t> </a:t>
            </a:r>
            <a:r>
              <a:rPr lang="en-US" altLang="ko-KR" sz="1200" b="0" dirty="0" smtClean="0">
                <a:solidFill>
                  <a:srgbClr val="FF0000"/>
                </a:solidFill>
              </a:rPr>
              <a:t>: &lt;</a:t>
            </a:r>
            <a:r>
              <a:rPr lang="en-US" altLang="ko-KR" sz="1200" b="0" dirty="0" err="1" smtClean="0">
                <a:solidFill>
                  <a:srgbClr val="FF0000"/>
                </a:solidFill>
              </a:rPr>
              <a:t>br</a:t>
            </a:r>
            <a:r>
              <a:rPr lang="en-US" altLang="ko-KR" sz="1200" b="0" dirty="0" smtClean="0">
                <a:solidFill>
                  <a:srgbClr val="FF0000"/>
                </a:solidFill>
              </a:rPr>
              <a:t> class=“pc-only”&gt;</a:t>
            </a:r>
            <a:endParaRPr lang="ko-KR" altLang="en-US" sz="12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457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ko-KR" altLang="en-US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컨텐츠 등록 준비</a:t>
            </a:r>
            <a:endParaRPr lang="ko-KR" altLang="en-US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1014941" y="906683"/>
            <a:ext cx="9454213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altLang="ko-KR" sz="14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 </a:t>
            </a:r>
            <a:r>
              <a:rPr lang="ko-KR" altLang="en-US" sz="14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수정</a:t>
            </a:r>
            <a:endParaRPr lang="ko-KR" altLang="en-US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636058" y="832750"/>
            <a:ext cx="397933" cy="397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6058" y="1432393"/>
            <a:ext cx="4094391" cy="2585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x-none"/>
            </a:defPPr>
            <a:lvl1pPr>
              <a:lnSpc>
                <a:spcPct val="90000"/>
              </a:lnSpc>
              <a:buClr>
                <a:schemeClr val="dk1"/>
              </a:buClr>
              <a:buSzPts val="1100"/>
              <a:defRPr sz="1200" b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</a:defRPr>
            </a:lvl1pPr>
          </a:lstStyle>
          <a:p>
            <a:r>
              <a:rPr lang="ko-KR" altLang="en-US" dirty="0"/>
              <a:t>이미지 영역으로 검색 </a:t>
            </a:r>
            <a:r>
              <a:rPr lang="en-US" altLang="ko-KR" dirty="0"/>
              <a:t>: </a:t>
            </a:r>
            <a:r>
              <a:rPr lang="ko-KR" altLang="en-US" dirty="0"/>
              <a:t>이미지 개수에 따라 삭제 또는 세트 추가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55007" y="2146115"/>
            <a:ext cx="8168418" cy="3489376"/>
            <a:chOff x="862618" y="1709392"/>
            <a:chExt cx="10931449" cy="466968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2618" y="1709392"/>
              <a:ext cx="10931449" cy="4669684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8999172" y="2217031"/>
              <a:ext cx="1483360" cy="202737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정식 제품명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666692" y="2188101"/>
              <a:ext cx="2915920" cy="231667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업로드 </a:t>
              </a:r>
              <a:r>
                <a:rPr lang="ko-KR" altLang="en-US" sz="1000" b="1" dirty="0" err="1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폴더명</a:t>
              </a:r>
              <a:r>
                <a:rPr lang="en-US" altLang="ko-KR" sz="1000" b="1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/</a:t>
              </a:r>
              <a:r>
                <a:rPr lang="ko-KR" altLang="en-US" sz="1000" b="1" dirty="0" err="1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이미지명</a:t>
              </a:r>
              <a:r>
                <a:rPr lang="en-US" altLang="ko-KR" sz="1000" b="1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(</a:t>
              </a:r>
              <a:r>
                <a:rPr lang="ko-KR" altLang="en-US" sz="1000" b="1" dirty="0" err="1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확장자</a:t>
              </a:r>
              <a:r>
                <a:rPr lang="ko-KR" altLang="en-US" sz="1000" b="1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필수</a:t>
              </a:r>
              <a:r>
                <a:rPr lang="en-US" altLang="ko-KR" sz="1000" b="1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)</a:t>
              </a:r>
              <a:endParaRPr lang="ko-KR" altLang="en-US" sz="1000" b="1" dirty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8785812" y="2724670"/>
              <a:ext cx="1449372" cy="202737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정식 제품명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666692" y="2695740"/>
              <a:ext cx="2712720" cy="231667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업로드 </a:t>
              </a:r>
              <a:r>
                <a:rPr lang="ko-KR" altLang="en-US" sz="1000" b="1" dirty="0" err="1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폴더명</a:t>
              </a:r>
              <a:r>
                <a:rPr lang="en-US" altLang="ko-KR" sz="1000" b="1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/</a:t>
              </a:r>
              <a:r>
                <a:rPr lang="ko-KR" altLang="en-US" sz="1000" b="1" dirty="0" err="1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이미지명</a:t>
              </a:r>
              <a:r>
                <a:rPr lang="en-US" altLang="ko-KR" sz="1000" b="1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(</a:t>
              </a:r>
              <a:r>
                <a:rPr lang="ko-KR" altLang="en-US" sz="1000" b="1" dirty="0" err="1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확장자</a:t>
              </a:r>
              <a:r>
                <a:rPr lang="ko-KR" altLang="en-US" sz="1000" b="1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필수</a:t>
              </a:r>
              <a:r>
                <a:rPr lang="en-US" altLang="ko-KR" sz="1000" b="1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)</a:t>
              </a:r>
              <a:endParaRPr lang="ko-KR" altLang="en-US" sz="1000" b="1" dirty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785812" y="3261239"/>
              <a:ext cx="1449372" cy="202737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정식 제품명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666692" y="3232309"/>
              <a:ext cx="2712720" cy="231667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업로드 </a:t>
              </a:r>
              <a:r>
                <a:rPr lang="ko-KR" altLang="en-US" sz="1000" b="1" dirty="0" err="1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폴더명</a:t>
              </a:r>
              <a:r>
                <a:rPr lang="en-US" altLang="ko-KR" sz="1000" b="1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/</a:t>
              </a:r>
              <a:r>
                <a:rPr lang="ko-KR" altLang="en-US" sz="1000" b="1" dirty="0" err="1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이미지명</a:t>
              </a:r>
              <a:r>
                <a:rPr lang="en-US" altLang="ko-KR" sz="1000" b="1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(</a:t>
              </a:r>
              <a:r>
                <a:rPr lang="ko-KR" altLang="en-US" sz="1000" b="1" dirty="0" err="1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확장자</a:t>
              </a:r>
              <a:r>
                <a:rPr lang="ko-KR" altLang="en-US" sz="1000" b="1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필수</a:t>
              </a:r>
              <a:r>
                <a:rPr lang="en-US" altLang="ko-KR" sz="1000" b="1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)</a:t>
              </a:r>
              <a:endParaRPr lang="ko-KR" altLang="en-US" sz="1000" b="1" dirty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785812" y="3761484"/>
              <a:ext cx="1449372" cy="202737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정식 제품명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666692" y="3732554"/>
              <a:ext cx="2712720" cy="231667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업로드 </a:t>
              </a:r>
              <a:r>
                <a:rPr lang="ko-KR" altLang="en-US" sz="1000" b="1" dirty="0" err="1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폴더명</a:t>
              </a:r>
              <a:r>
                <a:rPr lang="en-US" altLang="ko-KR" sz="1000" b="1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/</a:t>
              </a:r>
              <a:r>
                <a:rPr lang="ko-KR" altLang="en-US" sz="1000" b="1" dirty="0" err="1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이미지명</a:t>
              </a:r>
              <a:r>
                <a:rPr lang="en-US" altLang="ko-KR" sz="1000" b="1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(</a:t>
              </a:r>
              <a:r>
                <a:rPr lang="ko-KR" altLang="en-US" sz="1000" b="1" dirty="0" err="1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확장자</a:t>
              </a:r>
              <a:r>
                <a:rPr lang="ko-KR" altLang="en-US" sz="1000" b="1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필수</a:t>
              </a:r>
              <a:r>
                <a:rPr lang="en-US" altLang="ko-KR" sz="1000" b="1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)</a:t>
              </a:r>
              <a:endParaRPr lang="ko-KR" altLang="en-US" sz="1000" b="1" dirty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785812" y="4301758"/>
              <a:ext cx="1449372" cy="202737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정식 제품명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666692" y="4272828"/>
              <a:ext cx="2712720" cy="231667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업로드 </a:t>
              </a:r>
              <a:r>
                <a:rPr lang="ko-KR" altLang="en-US" sz="1000" b="1" dirty="0" err="1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폴더명</a:t>
              </a:r>
              <a:r>
                <a:rPr lang="en-US" altLang="ko-KR" sz="1000" b="1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/</a:t>
              </a:r>
              <a:r>
                <a:rPr lang="ko-KR" altLang="en-US" sz="1000" b="1" dirty="0" err="1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이미지명</a:t>
              </a:r>
              <a:r>
                <a:rPr lang="en-US" altLang="ko-KR" sz="1000" b="1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(</a:t>
              </a:r>
              <a:r>
                <a:rPr lang="ko-KR" altLang="en-US" sz="1000" b="1" dirty="0" err="1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확장자</a:t>
              </a:r>
              <a:r>
                <a:rPr lang="ko-KR" altLang="en-US" sz="1000" b="1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필수</a:t>
              </a:r>
              <a:r>
                <a:rPr lang="en-US" altLang="ko-KR" sz="1000" b="1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)</a:t>
              </a:r>
              <a:endParaRPr lang="ko-KR" altLang="en-US" sz="1000" b="1" dirty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8785812" y="4789796"/>
              <a:ext cx="1449372" cy="202737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정식 제품명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666692" y="4760866"/>
              <a:ext cx="2712720" cy="231667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업로드 </a:t>
              </a:r>
              <a:r>
                <a:rPr lang="ko-KR" altLang="en-US" sz="1000" b="1" dirty="0" err="1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폴더명</a:t>
              </a:r>
              <a:r>
                <a:rPr lang="en-US" altLang="ko-KR" sz="1000" b="1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/</a:t>
              </a:r>
              <a:r>
                <a:rPr lang="ko-KR" altLang="en-US" sz="1000" b="1" dirty="0" err="1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이미지명</a:t>
              </a:r>
              <a:r>
                <a:rPr lang="en-US" altLang="ko-KR" sz="1000" b="1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(</a:t>
              </a:r>
              <a:r>
                <a:rPr lang="ko-KR" altLang="en-US" sz="1000" b="1" dirty="0" err="1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확장자</a:t>
              </a:r>
              <a:r>
                <a:rPr lang="ko-KR" altLang="en-US" sz="1000" b="1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필수</a:t>
              </a:r>
              <a:r>
                <a:rPr lang="en-US" altLang="ko-KR" sz="1000" b="1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)</a:t>
              </a:r>
              <a:endParaRPr lang="ko-KR" altLang="en-US" sz="1000" b="1" dirty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785812" y="5327246"/>
              <a:ext cx="1449372" cy="202737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정식 제품명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666692" y="5298316"/>
              <a:ext cx="2712720" cy="231667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업로드 </a:t>
              </a:r>
              <a:r>
                <a:rPr lang="ko-KR" altLang="en-US" sz="1000" b="1" dirty="0" err="1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폴더명</a:t>
              </a:r>
              <a:r>
                <a:rPr lang="en-US" altLang="ko-KR" sz="1000" b="1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/</a:t>
              </a:r>
              <a:r>
                <a:rPr lang="ko-KR" altLang="en-US" sz="1000" b="1" dirty="0" err="1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이미지명</a:t>
              </a:r>
              <a:r>
                <a:rPr lang="en-US" altLang="ko-KR" sz="1000" b="1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(</a:t>
              </a:r>
              <a:r>
                <a:rPr lang="ko-KR" altLang="en-US" sz="1000" b="1" dirty="0" err="1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확장자</a:t>
              </a:r>
              <a:r>
                <a:rPr lang="ko-KR" altLang="en-US" sz="1000" b="1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필수</a:t>
              </a:r>
              <a:r>
                <a:rPr lang="en-US" altLang="ko-KR" sz="1000" b="1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)</a:t>
              </a:r>
              <a:endParaRPr lang="ko-KR" altLang="en-US" sz="1000" b="1" dirty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785812" y="5859247"/>
              <a:ext cx="1449372" cy="202737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정식 제품명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666692" y="5830317"/>
              <a:ext cx="2712720" cy="231667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업로드 </a:t>
              </a:r>
              <a:r>
                <a:rPr lang="ko-KR" altLang="en-US" sz="1000" b="1" dirty="0" err="1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폴더명</a:t>
              </a:r>
              <a:r>
                <a:rPr lang="en-US" altLang="ko-KR" sz="1000" b="1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/</a:t>
              </a:r>
              <a:r>
                <a:rPr lang="ko-KR" altLang="en-US" sz="1000" b="1" dirty="0" err="1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이미지명</a:t>
              </a:r>
              <a:r>
                <a:rPr lang="en-US" altLang="ko-KR" sz="1000" b="1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(</a:t>
              </a:r>
              <a:r>
                <a:rPr lang="ko-KR" altLang="en-US" sz="1000" b="1" dirty="0" err="1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확장자</a:t>
              </a:r>
              <a:r>
                <a:rPr lang="ko-KR" altLang="en-US" sz="1000" b="1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필수</a:t>
              </a:r>
              <a:r>
                <a:rPr lang="en-US" altLang="ko-KR" sz="1000" b="1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)</a:t>
              </a:r>
              <a:endParaRPr lang="ko-KR" altLang="en-US" sz="1000" b="1" dirty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982931" y="2062481"/>
              <a:ext cx="10719213" cy="51816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0896367" y="1740223"/>
              <a:ext cx="805777" cy="34598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x-none"/>
              </a:defPPr>
              <a:lvl1pPr algn="ctr">
                <a:lnSpc>
                  <a:spcPct val="90000"/>
                </a:lnSpc>
                <a:buClr>
                  <a:schemeClr val="dk1"/>
                </a:buClr>
                <a:buSzPts val="1100"/>
                <a:defRPr sz="1200" b="0">
                  <a:solidFill>
                    <a:srgbClr val="FF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/>
                </a:defRPr>
              </a:lvl1pPr>
            </a:lstStyle>
            <a:p>
              <a:r>
                <a:rPr lang="en-US" altLang="ko-KR" dirty="0"/>
                <a:t>1</a:t>
              </a:r>
              <a:r>
                <a:rPr lang="ko-KR" altLang="en-US" dirty="0"/>
                <a:t>세트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558621" y="3016923"/>
            <a:ext cx="2481176" cy="2585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x-none"/>
            </a:defPPr>
            <a:lvl1pPr>
              <a:lnSpc>
                <a:spcPct val="90000"/>
              </a:lnSpc>
              <a:buClr>
                <a:schemeClr val="dk1"/>
              </a:buClr>
              <a:buSzPts val="1100"/>
              <a:defRPr sz="1400" b="1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</a:defRPr>
            </a:lvl1pPr>
          </a:lstStyle>
          <a:p>
            <a:pPr algn="ctr"/>
            <a:r>
              <a:rPr lang="ko-KR" altLang="en-US" sz="1200" b="0" dirty="0" smtClean="0">
                <a:solidFill>
                  <a:srgbClr val="FF0000"/>
                </a:solidFill>
              </a:rPr>
              <a:t>이미지 영역 </a:t>
            </a:r>
            <a:r>
              <a:rPr lang="en-US" altLang="ko-KR" sz="1200" b="0" dirty="0">
                <a:solidFill>
                  <a:srgbClr val="FF0000"/>
                </a:solidFill>
              </a:rPr>
              <a:t>(</a:t>
            </a:r>
            <a:r>
              <a:rPr lang="ko-KR" altLang="en-US" sz="1200" b="0" dirty="0" err="1" smtClean="0">
                <a:solidFill>
                  <a:srgbClr val="FF0000"/>
                </a:solidFill>
              </a:rPr>
              <a:t>스와이프로</a:t>
            </a:r>
            <a:r>
              <a:rPr lang="ko-KR" altLang="en-US" sz="1200" b="0" dirty="0" smtClean="0">
                <a:solidFill>
                  <a:srgbClr val="FF0000"/>
                </a:solidFill>
              </a:rPr>
              <a:t> 적용</a:t>
            </a:r>
            <a:r>
              <a:rPr lang="en-US" altLang="ko-KR" sz="1200" b="0" dirty="0" smtClean="0">
                <a:solidFill>
                  <a:srgbClr val="FF0000"/>
                </a:solidFill>
              </a:rPr>
              <a:t>)</a:t>
            </a:r>
            <a:endParaRPr lang="ko-KR" altLang="en-US" sz="1200" b="0" dirty="0">
              <a:solidFill>
                <a:srgbClr val="FF0000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5419" y="3260523"/>
            <a:ext cx="2968648" cy="2404187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8863738" y="3305717"/>
            <a:ext cx="1756638" cy="228959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2" name="직사각형 31"/>
          <p:cNvSpPr/>
          <p:nvPr/>
        </p:nvSpPr>
        <p:spPr>
          <a:xfrm>
            <a:off x="58209" y="6531139"/>
            <a:ext cx="7105650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ko-KR" altLang="en-US" sz="12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rPr>
              <a:t>페이지 참고 </a:t>
            </a:r>
            <a:r>
              <a:rPr lang="en-US" altLang="ko-KR" sz="12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rPr>
              <a:t>: </a:t>
            </a:r>
            <a:r>
              <a:rPr lang="ko-KR" altLang="en-US" sz="12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rPr>
              <a:t>https</a:t>
            </a:r>
            <a:r>
              <a:rPr lang="ko-KR" altLang="en-US" sz="12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rPr>
              <a:t>://www.lge.co.kr/story/hands-on-reviews/lglife-in-artcool-3</a:t>
            </a:r>
          </a:p>
        </p:txBody>
      </p:sp>
    </p:spTree>
    <p:extLst>
      <p:ext uri="{BB962C8B-B14F-4D97-AF65-F5344CB8AC3E}">
        <p14:creationId xmlns:p14="http://schemas.microsoft.com/office/powerpoint/2010/main" val="2643407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06" y="2303992"/>
            <a:ext cx="8152597" cy="307911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ko-KR" altLang="en-US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컨텐츠 등록 준비</a:t>
            </a:r>
            <a:endParaRPr lang="ko-KR" altLang="en-US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1014941" y="906683"/>
            <a:ext cx="9454213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altLang="ko-KR" sz="14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 </a:t>
            </a:r>
            <a:r>
              <a:rPr lang="ko-KR" altLang="en-US" sz="14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수정</a:t>
            </a:r>
            <a:endParaRPr lang="ko-KR" altLang="en-US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636058" y="832750"/>
            <a:ext cx="397933" cy="397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6058" y="1432393"/>
            <a:ext cx="4431242" cy="2585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x-none"/>
            </a:defPPr>
            <a:lvl1pPr>
              <a:lnSpc>
                <a:spcPct val="90000"/>
              </a:lnSpc>
              <a:buClr>
                <a:schemeClr val="dk1"/>
              </a:buClr>
              <a:buSzPts val="1100"/>
              <a:defRPr sz="1200" b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</a:defRPr>
            </a:lvl1pPr>
          </a:lstStyle>
          <a:p>
            <a:r>
              <a:rPr lang="ko-KR" altLang="en-US" dirty="0" smtClean="0"/>
              <a:t>본문 영역으로 검색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본문에 따라 단락 삭제 또는 추가</a:t>
            </a:r>
            <a:endParaRPr lang="ko-KR" altLang="en-US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5419" y="3108123"/>
            <a:ext cx="2968648" cy="2404187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10620376" y="3153317"/>
            <a:ext cx="1173691" cy="1971133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1" name="직사각형 30"/>
          <p:cNvSpPr/>
          <p:nvPr/>
        </p:nvSpPr>
        <p:spPr>
          <a:xfrm>
            <a:off x="754484" y="2544795"/>
            <a:ext cx="7948719" cy="67056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6874175" y="2318036"/>
            <a:ext cx="602109" cy="2585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x-none"/>
            </a:defPPr>
            <a:lvl1pPr algn="ctr">
              <a:lnSpc>
                <a:spcPct val="90000"/>
              </a:lnSpc>
              <a:buClr>
                <a:schemeClr val="dk1"/>
              </a:buClr>
              <a:buSzPts val="1100"/>
              <a:defRPr sz="1200" b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</a:defRPr>
            </a:lvl1pPr>
          </a:lstStyle>
          <a:p>
            <a:r>
              <a:rPr lang="en-US" altLang="ko-KR" dirty="0" smtClean="0"/>
              <a:t>1 </a:t>
            </a:r>
            <a:r>
              <a:rPr lang="ko-KR" altLang="en-US" dirty="0" smtClean="0"/>
              <a:t>단락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36058" y="5482935"/>
            <a:ext cx="4094391" cy="5909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x-none"/>
            </a:defPPr>
            <a:lvl1pPr>
              <a:lnSpc>
                <a:spcPct val="90000"/>
              </a:lnSpc>
              <a:buClr>
                <a:schemeClr val="dk1"/>
              </a:buClr>
              <a:buSzPts val="1100"/>
              <a:defRPr sz="1200" b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</a:defRPr>
            </a:lvl1pPr>
          </a:lstStyle>
          <a:p>
            <a:r>
              <a:rPr lang="en-US" altLang="ko-KR" dirty="0" smtClean="0"/>
              <a:t>* </a:t>
            </a:r>
            <a:r>
              <a:rPr lang="ko-KR" altLang="en-US" dirty="0" err="1" smtClean="0"/>
              <a:t>볼드체</a:t>
            </a:r>
            <a:r>
              <a:rPr lang="ko-KR" altLang="en-US" dirty="0" smtClean="0"/>
              <a:t> </a:t>
            </a:r>
            <a:r>
              <a:rPr lang="en-US" altLang="ko-KR" dirty="0" smtClean="0"/>
              <a:t>&lt;span class = “font-weight-700”&gt;&lt;/span&gt;</a:t>
            </a:r>
          </a:p>
          <a:p>
            <a:r>
              <a:rPr lang="en-US" altLang="ko-KR" dirty="0" smtClean="0"/>
              <a:t>* </a:t>
            </a:r>
            <a:r>
              <a:rPr lang="ko-KR" altLang="en-US" dirty="0" smtClean="0"/>
              <a:t>기본 </a:t>
            </a:r>
            <a:r>
              <a:rPr lang="en-US" altLang="ko-KR" dirty="0" smtClean="0"/>
              <a:t>&lt;span class = “font-weight-400&gt;&lt;/span&gt;</a:t>
            </a:r>
          </a:p>
          <a:p>
            <a:r>
              <a:rPr lang="en-US" altLang="ko-KR" dirty="0" smtClean="0"/>
              <a:t>* </a:t>
            </a:r>
            <a:r>
              <a:rPr lang="ko-KR" altLang="en-US" dirty="0" err="1" smtClean="0"/>
              <a:t>엔터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&lt;</a:t>
            </a:r>
            <a:r>
              <a:rPr lang="en-US" altLang="ko-KR" dirty="0" err="1" smtClean="0"/>
              <a:t>br</a:t>
            </a:r>
            <a:r>
              <a:rPr lang="en-US" altLang="ko-KR" dirty="0" smtClean="0"/>
              <a:t>&gt; (</a:t>
            </a:r>
            <a:r>
              <a:rPr lang="ko-KR" altLang="en-US" dirty="0" smtClean="0"/>
              <a:t>첫 문장은 맨 앞에 </a:t>
            </a:r>
            <a:r>
              <a:rPr lang="en-US" altLang="ko-KR" dirty="0" smtClean="0"/>
              <a:t>&lt;</a:t>
            </a:r>
            <a:r>
              <a:rPr lang="en-US" altLang="ko-KR" dirty="0" err="1" smtClean="0"/>
              <a:t>br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태그 필수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2851679" y="2842862"/>
            <a:ext cx="2739496" cy="104428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볼드체</a:t>
            </a:r>
            <a:endParaRPr lang="ko-KR" altLang="en-US" sz="1000" b="1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644140" y="2996043"/>
            <a:ext cx="5682995" cy="77319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기본</a:t>
            </a:r>
            <a:endParaRPr lang="ko-KR" altLang="en-US" sz="1000" b="1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347216" y="3125120"/>
            <a:ext cx="7187184" cy="6451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644140" y="3533248"/>
            <a:ext cx="2947035" cy="77319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볼드체</a:t>
            </a:r>
            <a:endParaRPr lang="ko-KR" altLang="en-US" sz="1000" b="1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347216" y="3665563"/>
            <a:ext cx="4907280" cy="6451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44140" y="3794854"/>
            <a:ext cx="4566285" cy="83726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기본</a:t>
            </a:r>
            <a:endParaRPr lang="ko-KR" altLang="en-US" sz="1000" b="1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347215" y="3927168"/>
            <a:ext cx="6206109" cy="101272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644140" y="4304485"/>
            <a:ext cx="5242560" cy="77319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기본</a:t>
            </a:r>
            <a:endParaRPr lang="ko-KR" altLang="en-US" sz="1000" b="1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644140" y="4458222"/>
            <a:ext cx="5317236" cy="77319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볼드체</a:t>
            </a:r>
            <a:endParaRPr lang="ko-KR" altLang="en-US" sz="1000" b="1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347215" y="4582604"/>
            <a:ext cx="2554225" cy="7524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644140" y="4985570"/>
            <a:ext cx="4475988" cy="77319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볼드체</a:t>
            </a:r>
            <a:endParaRPr lang="ko-KR" altLang="en-US" sz="1000" b="1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644140" y="5117563"/>
            <a:ext cx="4152900" cy="9445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기본</a:t>
            </a:r>
            <a:endParaRPr lang="ko-KR" altLang="en-US" sz="1000" b="1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728960" y="2930506"/>
            <a:ext cx="1009788" cy="2585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x-none"/>
            </a:defPPr>
            <a:lvl1pPr>
              <a:lnSpc>
                <a:spcPct val="90000"/>
              </a:lnSpc>
              <a:buClr>
                <a:schemeClr val="dk1"/>
              </a:buClr>
              <a:buSzPts val="1100"/>
              <a:defRPr sz="1400" b="1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</a:defRPr>
            </a:lvl1pPr>
          </a:lstStyle>
          <a:p>
            <a:pPr algn="ctr"/>
            <a:r>
              <a:rPr lang="ko-KR" altLang="en-US" sz="1200" b="0" smtClean="0">
                <a:solidFill>
                  <a:srgbClr val="FF0000"/>
                </a:solidFill>
              </a:rPr>
              <a:t>본문</a:t>
            </a:r>
            <a:endParaRPr lang="ko-KR" altLang="en-US" sz="1200" b="0" dirty="0">
              <a:solidFill>
                <a:srgbClr val="FF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8209" y="6531139"/>
            <a:ext cx="7105650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ko-KR" altLang="en-US" sz="12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rPr>
              <a:t>페이지 참고 </a:t>
            </a:r>
            <a:r>
              <a:rPr lang="en-US" altLang="ko-KR" sz="12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rPr>
              <a:t>: </a:t>
            </a:r>
            <a:r>
              <a:rPr lang="ko-KR" altLang="en-US" sz="12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rPr>
              <a:t>https</a:t>
            </a:r>
            <a:r>
              <a:rPr lang="ko-KR" altLang="en-US" sz="12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rPr>
              <a:t>://www.lge.co.kr/story/hands-on-reviews/lglife-in-artcool-3</a:t>
            </a:r>
          </a:p>
        </p:txBody>
      </p:sp>
    </p:spTree>
    <p:extLst>
      <p:ext uri="{BB962C8B-B14F-4D97-AF65-F5344CB8AC3E}">
        <p14:creationId xmlns:p14="http://schemas.microsoft.com/office/powerpoint/2010/main" val="11525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33635"/>
          <a:stretch/>
        </p:blipFill>
        <p:spPr>
          <a:xfrm>
            <a:off x="497840" y="2833585"/>
            <a:ext cx="7975600" cy="150517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ko-KR" altLang="en-US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컨텐츠 등록 준비</a:t>
            </a:r>
            <a:endParaRPr lang="ko-KR" altLang="en-US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1014941" y="906683"/>
            <a:ext cx="9454213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altLang="ko-KR" sz="14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 </a:t>
            </a:r>
            <a:r>
              <a:rPr lang="ko-KR" altLang="en-US" sz="14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수정</a:t>
            </a:r>
            <a:endParaRPr lang="ko-KR" altLang="en-US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636058" y="832750"/>
            <a:ext cx="397933" cy="397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6058" y="1432393"/>
            <a:ext cx="4431242" cy="2585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x-none"/>
            </a:defPPr>
            <a:lvl1pPr>
              <a:lnSpc>
                <a:spcPct val="90000"/>
              </a:lnSpc>
              <a:buClr>
                <a:schemeClr val="dk1"/>
              </a:buClr>
              <a:buSzPts val="1100"/>
              <a:defRPr sz="1200" b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</a:defRPr>
            </a:lvl1pPr>
          </a:lstStyle>
          <a:p>
            <a:r>
              <a:rPr lang="ko-KR" altLang="en-US" dirty="0" err="1" smtClean="0"/>
              <a:t>인스타그램</a:t>
            </a:r>
            <a:r>
              <a:rPr lang="ko-KR" altLang="en-US" dirty="0" smtClean="0"/>
              <a:t> 연결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본문 영역 하단 수정</a:t>
            </a:r>
            <a:endParaRPr lang="ko-KR" altLang="en-US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5419" y="2289851"/>
            <a:ext cx="2968648" cy="2404187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10620376" y="4236720"/>
            <a:ext cx="1173691" cy="281248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8" name="직사각형 37"/>
          <p:cNvSpPr/>
          <p:nvPr/>
        </p:nvSpPr>
        <p:spPr>
          <a:xfrm>
            <a:off x="1658621" y="3491945"/>
            <a:ext cx="1938020" cy="205632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닉네임</a:t>
            </a:r>
            <a:endParaRPr lang="ko-KR" altLang="en-US" sz="1000" b="1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546861" y="3044058"/>
            <a:ext cx="3183588" cy="205632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인스타</a:t>
            </a:r>
            <a:r>
              <a:rPr lang="ko-KR" altLang="en-US" sz="10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링크</a:t>
            </a:r>
            <a:endParaRPr lang="ko-KR" altLang="en-US" sz="1000" b="1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553489" y="4560818"/>
            <a:ext cx="1307464" cy="2585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x-none"/>
            </a:defPPr>
            <a:lvl1pPr>
              <a:lnSpc>
                <a:spcPct val="90000"/>
              </a:lnSpc>
              <a:buClr>
                <a:schemeClr val="dk1"/>
              </a:buClr>
              <a:buSzPts val="1100"/>
              <a:defRPr sz="1400" b="1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</a:defRPr>
            </a:lvl1pPr>
          </a:lstStyle>
          <a:p>
            <a:pPr algn="ctr"/>
            <a:r>
              <a:rPr lang="ko-KR" altLang="en-US" sz="1200" b="0" dirty="0" err="1" smtClean="0">
                <a:solidFill>
                  <a:srgbClr val="FF0000"/>
                </a:solidFill>
              </a:rPr>
              <a:t>인스타그램</a:t>
            </a:r>
            <a:r>
              <a:rPr lang="ko-KR" altLang="en-US" sz="1200" b="0" dirty="0" smtClean="0">
                <a:solidFill>
                  <a:srgbClr val="FF0000"/>
                </a:solidFill>
              </a:rPr>
              <a:t> 연결</a:t>
            </a:r>
            <a:endParaRPr lang="ko-KR" altLang="en-US" sz="1200" b="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8209" y="6531139"/>
            <a:ext cx="7105650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ko-KR" altLang="en-US" sz="12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rPr>
              <a:t>페이지 참고 </a:t>
            </a:r>
            <a:r>
              <a:rPr lang="en-US" altLang="ko-KR" sz="12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rPr>
              <a:t>: </a:t>
            </a:r>
            <a:r>
              <a:rPr lang="ko-KR" altLang="en-US" sz="12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rPr>
              <a:t>https</a:t>
            </a:r>
            <a:r>
              <a:rPr lang="ko-KR" altLang="en-US" sz="12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rPr>
              <a:t>://www.lge.co.kr/story/hands-on-reviews/lglife-in-artcool-3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2059" y="4946577"/>
            <a:ext cx="4551063" cy="1069694"/>
          </a:xfrm>
          <a:prstGeom prst="rect">
            <a:avLst/>
          </a:prstGeom>
        </p:spPr>
      </p:pic>
      <p:cxnSp>
        <p:nvCxnSpPr>
          <p:cNvPr id="11" name="꺾인 연결선 10"/>
          <p:cNvCxnSpPr>
            <a:endCxn id="4" idx="0"/>
          </p:cNvCxnSpPr>
          <p:nvPr/>
        </p:nvCxnSpPr>
        <p:spPr>
          <a:xfrm rot="10800000" flipV="1">
            <a:off x="9837592" y="4377343"/>
            <a:ext cx="782785" cy="56923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8364856" y="5340800"/>
            <a:ext cx="1591944" cy="281248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8171686" y="5082268"/>
            <a:ext cx="1785113" cy="2585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x-none"/>
            </a:defPPr>
            <a:lvl1pPr>
              <a:lnSpc>
                <a:spcPct val="90000"/>
              </a:lnSpc>
              <a:buClr>
                <a:schemeClr val="dk1"/>
              </a:buClr>
              <a:buSzPts val="1100"/>
              <a:defRPr sz="1400" b="1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</a:defRPr>
            </a:lvl1pPr>
          </a:lstStyle>
          <a:p>
            <a:pPr algn="ctr"/>
            <a:r>
              <a:rPr lang="ko-KR" altLang="en-US" sz="1200" b="0" dirty="0" smtClean="0">
                <a:solidFill>
                  <a:srgbClr val="FF0000"/>
                </a:solidFill>
              </a:rPr>
              <a:t>닉네임 </a:t>
            </a:r>
            <a:r>
              <a:rPr lang="en-US" altLang="ko-KR" sz="1200" b="0" dirty="0" smtClean="0">
                <a:solidFill>
                  <a:srgbClr val="FF0000"/>
                </a:solidFill>
              </a:rPr>
              <a:t>/ </a:t>
            </a:r>
            <a:r>
              <a:rPr lang="ko-KR" altLang="en-US" sz="1200" b="0" dirty="0" smtClean="0">
                <a:solidFill>
                  <a:srgbClr val="FF0000"/>
                </a:solidFill>
              </a:rPr>
              <a:t>링크 주소 변경</a:t>
            </a:r>
            <a:endParaRPr lang="ko-KR" altLang="en-US" sz="12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622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46" y="1821886"/>
            <a:ext cx="3156121" cy="27079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17" y="1918213"/>
            <a:ext cx="8006769" cy="376708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196307"/>
            <a:ext cx="11396134" cy="324000"/>
          </a:xfrm>
        </p:spPr>
        <p:txBody>
          <a:bodyPr/>
          <a:lstStyle/>
          <a:p>
            <a:r>
              <a:rPr lang="ko-KR" altLang="en-US" sz="1400" dirty="0" smtClean="0">
                <a:latin typeface="LG Smart_H SemiBold" panose="020B0600000101010101" pitchFamily="50" charset="-127"/>
                <a:ea typeface="LG Smart_H SemiBold" panose="020B0600000101010101" pitchFamily="50" charset="-127"/>
              </a:rPr>
              <a:t>컨텐츠 등록 준비</a:t>
            </a:r>
            <a:endParaRPr lang="ko-KR" altLang="en-US" sz="1400" dirty="0">
              <a:latin typeface="LG Smart_H SemiBold" panose="020B0600000101010101" pitchFamily="50" charset="-127"/>
              <a:ea typeface="LG Smart_H SemiBold" panose="020B0600000101010101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1014941" y="906683"/>
            <a:ext cx="9454213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kern="1200" cap="none">
                <a:solidFill>
                  <a:schemeClr val="dk1"/>
                </a:solidFill>
                <a:latin typeface="LG Smart_H SemiBold" panose="020B0600000101010101" pitchFamily="34" charset="-127"/>
                <a:ea typeface="LG Smart_H SemiBold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altLang="ko-KR" sz="14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 </a:t>
            </a:r>
            <a:r>
              <a:rPr lang="ko-KR" altLang="en-US" sz="14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수정</a:t>
            </a:r>
            <a:endParaRPr lang="ko-KR" altLang="en-US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636058" y="832750"/>
            <a:ext cx="397933" cy="397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6058" y="1432393"/>
            <a:ext cx="4431242" cy="2585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x-none"/>
            </a:defPPr>
            <a:lvl1pPr>
              <a:lnSpc>
                <a:spcPct val="90000"/>
              </a:lnSpc>
              <a:buClr>
                <a:schemeClr val="dk1"/>
              </a:buClr>
              <a:buSzPts val="1100"/>
              <a:defRPr sz="1200" b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</a:defRPr>
            </a:lvl1pPr>
          </a:lstStyle>
          <a:p>
            <a:r>
              <a:rPr lang="ko-KR" altLang="en-US" dirty="0" smtClean="0"/>
              <a:t>제품 </a:t>
            </a:r>
            <a:r>
              <a:rPr lang="ko-KR" altLang="en-US" dirty="0" err="1" smtClean="0"/>
              <a:t>보러가기</a:t>
            </a:r>
            <a:r>
              <a:rPr lang="ko-KR" altLang="en-US" dirty="0" smtClean="0"/>
              <a:t> 검색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627631" y="4924505"/>
            <a:ext cx="1619249" cy="205632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정식 제품명</a:t>
            </a:r>
            <a:endParaRPr lang="ko-KR" altLang="en-US" sz="1000" b="1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956207" y="2825583"/>
            <a:ext cx="792833" cy="205632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닉네임</a:t>
            </a:r>
            <a:endParaRPr lang="ko-KR" altLang="en-US" sz="1000" b="1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8209" y="6531139"/>
            <a:ext cx="7105650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ko-KR" altLang="en-US" sz="12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rPr>
              <a:t>페이지 참고 </a:t>
            </a:r>
            <a:r>
              <a:rPr lang="en-US" altLang="ko-KR" sz="12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rPr>
              <a:t>: </a:t>
            </a:r>
            <a:r>
              <a:rPr lang="ko-KR" altLang="en-US" sz="12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rPr>
              <a:t>https</a:t>
            </a:r>
            <a:r>
              <a:rPr lang="ko-KR" altLang="en-US" sz="12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  <a:sym typeface="Arial"/>
              </a:rPr>
              <a:t>://www.lge.co.kr/story/hands-on-reviews/lglife-in-artcool-3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655167" y="4529823"/>
            <a:ext cx="1619249" cy="187359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정식 제품명</a:t>
            </a:r>
            <a:endParaRPr lang="ko-KR" altLang="en-US" sz="1000" b="1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521807" y="4342464"/>
            <a:ext cx="1799233" cy="187359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업로드 </a:t>
            </a:r>
            <a:r>
              <a:rPr lang="ko-KR" altLang="en-US" sz="1000" b="1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이미지명</a:t>
            </a:r>
            <a:r>
              <a:rPr lang="ko-KR" altLang="en-US" sz="10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sz="10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</a:t>
            </a:r>
            <a:r>
              <a:rPr lang="ko-KR" altLang="en-US" sz="1000" b="1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확장자</a:t>
            </a:r>
            <a:r>
              <a:rPr lang="ko-KR" altLang="en-US" sz="10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필수</a:t>
            </a:r>
            <a:r>
              <a:rPr lang="en-US" altLang="ko-KR" sz="10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)</a:t>
            </a:r>
            <a:endParaRPr lang="ko-KR" altLang="en-US" sz="1000" b="1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663899" y="1902037"/>
            <a:ext cx="1292901" cy="1129178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9956800" y="2091938"/>
            <a:ext cx="1635760" cy="2585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x-none"/>
            </a:defPPr>
            <a:lvl1pPr>
              <a:lnSpc>
                <a:spcPct val="90000"/>
              </a:lnSpc>
              <a:buClr>
                <a:schemeClr val="dk1"/>
              </a:buClr>
              <a:buSzPts val="1100"/>
              <a:defRPr sz="1400" b="1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</a:defRPr>
            </a:lvl1pPr>
          </a:lstStyle>
          <a:p>
            <a:pPr algn="ctr"/>
            <a:r>
              <a:rPr lang="ko-KR" altLang="en-US" sz="1200" b="0" dirty="0" smtClean="0">
                <a:solidFill>
                  <a:srgbClr val="FF0000"/>
                </a:solidFill>
              </a:rPr>
              <a:t>제품 </a:t>
            </a:r>
            <a:r>
              <a:rPr lang="ko-KR" altLang="en-US" sz="1200" b="0" dirty="0" err="1" smtClean="0">
                <a:solidFill>
                  <a:srgbClr val="FF0000"/>
                </a:solidFill>
              </a:rPr>
              <a:t>보러가기</a:t>
            </a:r>
            <a:r>
              <a:rPr lang="ko-KR" altLang="en-US" sz="1200" b="0" dirty="0" smtClean="0">
                <a:solidFill>
                  <a:srgbClr val="FF0000"/>
                </a:solidFill>
              </a:rPr>
              <a:t> 영역</a:t>
            </a:r>
            <a:endParaRPr lang="ko-KR" altLang="en-US" sz="1200" b="0" dirty="0">
              <a:solidFill>
                <a:srgbClr val="FF0000"/>
              </a:solidFill>
            </a:endParaRPr>
          </a:p>
        </p:txBody>
      </p:sp>
      <p:cxnSp>
        <p:nvCxnSpPr>
          <p:cNvPr id="52" name="꺾인 연결선 51"/>
          <p:cNvCxnSpPr>
            <a:stCxn id="49" idx="3"/>
            <a:endCxn id="10" idx="0"/>
          </p:cNvCxnSpPr>
          <p:nvPr/>
        </p:nvCxnSpPr>
        <p:spPr>
          <a:xfrm>
            <a:off x="9956800" y="2466626"/>
            <a:ext cx="149823" cy="213275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1257101" y="4609974"/>
            <a:ext cx="868002" cy="2585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x-none"/>
            </a:defPPr>
            <a:lvl1pPr>
              <a:lnSpc>
                <a:spcPct val="90000"/>
              </a:lnSpc>
              <a:buClr>
                <a:schemeClr val="dk1"/>
              </a:buClr>
              <a:buSzPts val="1100"/>
              <a:defRPr sz="1400" b="1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</a:defRPr>
            </a:lvl1pPr>
          </a:lstStyle>
          <a:p>
            <a:pPr algn="ctr"/>
            <a:r>
              <a:rPr lang="ko-KR" altLang="en-US" sz="1200" b="0" smtClean="0">
                <a:solidFill>
                  <a:srgbClr val="FF0000"/>
                </a:solidFill>
              </a:rPr>
              <a:t>닉네임</a:t>
            </a:r>
            <a:endParaRPr lang="ko-KR" altLang="en-US" sz="1200" b="0" dirty="0">
              <a:solidFill>
                <a:srgbClr val="FF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6322" y="4599376"/>
            <a:ext cx="2600602" cy="1995290"/>
          </a:xfrm>
          <a:prstGeom prst="rect">
            <a:avLst/>
          </a:prstGeom>
        </p:spPr>
      </p:pic>
      <p:sp>
        <p:nvSpPr>
          <p:cNvPr id="53" name="직사각형 52"/>
          <p:cNvSpPr/>
          <p:nvPr/>
        </p:nvSpPr>
        <p:spPr>
          <a:xfrm>
            <a:off x="9814980" y="4609974"/>
            <a:ext cx="654174" cy="281248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55" name="TextBox 54"/>
          <p:cNvSpPr txBox="1"/>
          <p:nvPr/>
        </p:nvSpPr>
        <p:spPr>
          <a:xfrm>
            <a:off x="10031711" y="5611711"/>
            <a:ext cx="1052849" cy="2585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x-none"/>
            </a:defPPr>
            <a:lvl1pPr>
              <a:lnSpc>
                <a:spcPct val="90000"/>
              </a:lnSpc>
              <a:buClr>
                <a:schemeClr val="dk1"/>
              </a:buClr>
              <a:buSzPts val="1100"/>
              <a:defRPr sz="1400" b="1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</a:defRPr>
            </a:lvl1pPr>
          </a:lstStyle>
          <a:p>
            <a:pPr algn="ctr"/>
            <a:r>
              <a:rPr lang="ko-KR" altLang="en-US" sz="1200" b="0" dirty="0" smtClean="0">
                <a:solidFill>
                  <a:srgbClr val="FF0000"/>
                </a:solidFill>
              </a:rPr>
              <a:t>이미지 경로</a:t>
            </a:r>
            <a:endParaRPr lang="ko-KR" altLang="en-US" sz="1200" b="0" dirty="0">
              <a:solidFill>
                <a:srgbClr val="FF000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9294853" y="5315772"/>
            <a:ext cx="736858" cy="774161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57" name="직사각형 56"/>
          <p:cNvSpPr/>
          <p:nvPr/>
        </p:nvSpPr>
        <p:spPr>
          <a:xfrm>
            <a:off x="3931007" y="3783376"/>
            <a:ext cx="4044593" cy="187359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제품 </a:t>
            </a:r>
            <a:r>
              <a:rPr lang="en-US" altLang="ko-KR" sz="10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PLP </a:t>
            </a:r>
            <a:r>
              <a:rPr lang="ko-KR" altLang="en-US" sz="10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링크</a:t>
            </a:r>
            <a:endParaRPr lang="ko-KR" altLang="en-US" sz="1000" b="1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9123680" y="6128737"/>
            <a:ext cx="1137920" cy="200943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59" name="TextBox 58"/>
          <p:cNvSpPr txBox="1"/>
          <p:nvPr/>
        </p:nvSpPr>
        <p:spPr>
          <a:xfrm>
            <a:off x="10031711" y="6128737"/>
            <a:ext cx="1052849" cy="2585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x-none"/>
            </a:defPPr>
            <a:lvl1pPr>
              <a:lnSpc>
                <a:spcPct val="90000"/>
              </a:lnSpc>
              <a:buClr>
                <a:schemeClr val="dk1"/>
              </a:buClr>
              <a:buSzPts val="1100"/>
              <a:defRPr sz="1400" b="1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</a:defRPr>
            </a:lvl1pPr>
          </a:lstStyle>
          <a:p>
            <a:pPr algn="ctr"/>
            <a:r>
              <a:rPr lang="ko-KR" altLang="en-US" sz="1200" b="0" dirty="0" smtClean="0">
                <a:solidFill>
                  <a:srgbClr val="FF0000"/>
                </a:solidFill>
              </a:rPr>
              <a:t>제품명</a:t>
            </a:r>
            <a:endParaRPr lang="ko-KR" altLang="en-US" sz="1200" b="0" dirty="0">
              <a:solidFill>
                <a:srgbClr val="FF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996150" y="5059351"/>
            <a:ext cx="1123969" cy="2585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x-none"/>
            </a:defPPr>
            <a:lvl1pPr>
              <a:lnSpc>
                <a:spcPct val="90000"/>
              </a:lnSpc>
              <a:buClr>
                <a:schemeClr val="dk1"/>
              </a:buClr>
              <a:buSzPts val="1100"/>
              <a:defRPr sz="1400" b="1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/>
              </a:defRPr>
            </a:lvl1pPr>
          </a:lstStyle>
          <a:p>
            <a:pPr algn="ctr"/>
            <a:r>
              <a:rPr lang="ko-KR" altLang="en-US" sz="1200" b="0" dirty="0" smtClean="0">
                <a:solidFill>
                  <a:srgbClr val="FF0000"/>
                </a:solidFill>
              </a:rPr>
              <a:t>제품 </a:t>
            </a:r>
            <a:r>
              <a:rPr lang="en-US" altLang="ko-KR" sz="1200" b="0" dirty="0" smtClean="0">
                <a:solidFill>
                  <a:srgbClr val="FF0000"/>
                </a:solidFill>
              </a:rPr>
              <a:t>PLP </a:t>
            </a:r>
            <a:r>
              <a:rPr lang="ko-KR" altLang="en-US" sz="1200" b="0" dirty="0" smtClean="0">
                <a:solidFill>
                  <a:srgbClr val="FF0000"/>
                </a:solidFill>
              </a:rPr>
              <a:t>링크</a:t>
            </a:r>
            <a:endParaRPr lang="ko-KR" altLang="en-US" sz="1200" b="0" dirty="0">
              <a:solidFill>
                <a:srgbClr val="FF0000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9313532" y="5126562"/>
            <a:ext cx="643268" cy="150137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46764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21616</TotalTime>
  <Words>2538</Words>
  <Application>Microsoft Office PowerPoint</Application>
  <PresentationFormat>와이드스크린</PresentationFormat>
  <Paragraphs>512</Paragraphs>
  <Slides>41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2" baseType="lpstr">
      <vt:lpstr>LG Smart UI Regular</vt:lpstr>
      <vt:lpstr>LG Smart_H SemiBold</vt:lpstr>
      <vt:lpstr>LG스마트체 Regular</vt:lpstr>
      <vt:lpstr>LG스마트체2.0 Bold</vt:lpstr>
      <vt:lpstr>LG스마트체2.0 SemiBold</vt:lpstr>
      <vt:lpstr>Malgun Gothic</vt:lpstr>
      <vt:lpstr>Malgun Gothic</vt:lpstr>
      <vt:lpstr>Arial</vt:lpstr>
      <vt:lpstr>Calibri</vt:lpstr>
      <vt:lpstr>Wingdings</vt:lpstr>
      <vt:lpstr>Office 테마</vt:lpstr>
      <vt:lpstr>PowerPoint 프레젠테이션</vt:lpstr>
      <vt:lpstr>컨텐츠 등록 준비</vt:lpstr>
      <vt:lpstr>컨텐츠 등록 준비</vt:lpstr>
      <vt:lpstr>컨텐츠 등록 준비</vt:lpstr>
      <vt:lpstr>컨텐츠 등록 준비</vt:lpstr>
      <vt:lpstr>컨텐츠 등록 준비</vt:lpstr>
      <vt:lpstr>컨텐츠 등록 준비</vt:lpstr>
      <vt:lpstr>컨텐츠 등록 준비</vt:lpstr>
      <vt:lpstr>컨텐츠 등록 준비</vt:lpstr>
      <vt:lpstr>컨텐츠 등록 준비</vt:lpstr>
      <vt:lpstr>PowerPoint 프레젠테이션</vt:lpstr>
      <vt:lpstr>Overview</vt:lpstr>
      <vt:lpstr>Publish Process</vt:lpstr>
      <vt:lpstr>PowerPoint 프레젠테이션</vt:lpstr>
      <vt:lpstr>WCMS : 1-0. 어셋 업로드</vt:lpstr>
      <vt:lpstr>WCMS : 1-0. 어셋 업로드</vt:lpstr>
      <vt:lpstr>WCMS : 1-0. 어셋 업로드</vt:lpstr>
      <vt:lpstr>WCMS : 1-0. 어셋 업로드</vt:lpstr>
      <vt:lpstr>PowerPoint 프레젠테이션</vt:lpstr>
      <vt:lpstr>Experience Studio : 1-1. 신규 페이지 생성</vt:lpstr>
      <vt:lpstr>Experience Studio : 1-1. 신규 페이지 생성</vt:lpstr>
      <vt:lpstr>Experience Studio : 1-1. 신규 페이지 생성</vt:lpstr>
      <vt:lpstr>PowerPoint 프레젠테이션</vt:lpstr>
      <vt:lpstr>Experience Studio : 1-2. 컨텐츠 생성</vt:lpstr>
      <vt:lpstr>Experience Studio : 1-2. 컨텐츠 생성</vt:lpstr>
      <vt:lpstr>Experience Studio : 1-2. 컨텐츠 생성</vt:lpstr>
      <vt:lpstr>Experience Studio : 1-2. 컨텐츠 생성</vt:lpstr>
      <vt:lpstr>PowerPoint 프레젠테이션</vt:lpstr>
      <vt:lpstr>Experience Studio : 1-3. STG 배포 및 라이브</vt:lpstr>
      <vt:lpstr>Experience Studio : 1-3. STG 배포 및 라이브</vt:lpstr>
      <vt:lpstr>PowerPoint 프레젠테이션</vt:lpstr>
      <vt:lpstr>WCMS : 2-1. 브레드크럼 적용</vt:lpstr>
      <vt:lpstr>PowerPoint 프레젠테이션</vt:lpstr>
      <vt:lpstr>WCMS : 2-2. 리스트 관리</vt:lpstr>
      <vt:lpstr>WCMS : 2-2. 리스트 관리</vt:lpstr>
      <vt:lpstr>WCMS : 2-2. 리스트 관리</vt:lpstr>
      <vt:lpstr>WCMS : 2-2. 리스트 관리</vt:lpstr>
      <vt:lpstr>WCMS : 2-2. 리스트 관리</vt:lpstr>
      <vt:lpstr>WCMS : 2-2. 리스트 관리</vt:lpstr>
      <vt:lpstr>WCMS : 2-2. 리스트 관리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PLP 데이터 운영 가이드</dc:title>
  <dc:creator>인주현(IN JUHYUN)</dc:creator>
  <cp:lastModifiedBy>임수빈(LIM SUBIN)</cp:lastModifiedBy>
  <cp:revision>694</cp:revision>
  <dcterms:created xsi:type="dcterms:W3CDTF">2022-03-30T01:23:31Z</dcterms:created>
  <dcterms:modified xsi:type="dcterms:W3CDTF">2023-09-19T10:41:45Z</dcterms:modified>
</cp:coreProperties>
</file>